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OuyazGykMuZke4S8M7Hn5Ssq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3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60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66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25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38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77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29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49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82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78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1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05017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6000"/>
              <a:buFont typeface="Calibri"/>
              <a:buNone/>
            </a:pPr>
            <a:r>
              <a:rPr lang="et-EE">
                <a:solidFill>
                  <a:srgbClr val="BF9000"/>
                </a:solidFill>
              </a:rPr>
              <a:t>MIKK ÕPIB TÄHTI</a:t>
            </a:r>
            <a:endParaRPr>
              <a:solidFill>
                <a:srgbClr val="BF9000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41289">
            <a:off x="6974305" y="2114301"/>
            <a:ext cx="3810000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OLID TUBLI! </a:t>
            </a:r>
            <a:br>
              <a:rPr lang="et-EE" b="1">
                <a:solidFill>
                  <a:srgbClr val="A8D08C"/>
                </a:solidFill>
              </a:rPr>
            </a:br>
            <a:r>
              <a:rPr lang="et-EE" b="1">
                <a:solidFill>
                  <a:srgbClr val="A8D08C"/>
                </a:solidFill>
              </a:rPr>
              <a:t>VARSTI ÕPIME JÄLLE!</a:t>
            </a:r>
            <a:endParaRPr b="1">
              <a:solidFill>
                <a:srgbClr val="A8D08C"/>
              </a:solidFill>
            </a:endParaRPr>
          </a:p>
        </p:txBody>
      </p:sp>
      <p:pic>
        <p:nvPicPr>
          <p:cNvPr id="160" name="Google Shape;16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8632" y="1825625"/>
            <a:ext cx="517473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SEE ON M-TÄHT.  </a:t>
            </a:r>
            <a:endParaRPr b="1">
              <a:solidFill>
                <a:srgbClr val="A8D08C"/>
              </a:solidFill>
            </a:endParaRPr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0265" y="2422358"/>
            <a:ext cx="2691469" cy="258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MILLISES SÕNAS ON M-HÄÄLIK? HÄÄLI SÕNAD. </a:t>
            </a:r>
            <a:endParaRPr b="1">
              <a:solidFill>
                <a:srgbClr val="A8D08C"/>
              </a:solidFill>
            </a:endParaRPr>
          </a:p>
        </p:txBody>
      </p:sp>
      <p:pic>
        <p:nvPicPr>
          <p:cNvPr id="97" name="Google Shape;97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0331" y="2533441"/>
            <a:ext cx="3643522" cy="36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283" y="2943726"/>
            <a:ext cx="2265561" cy="222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6101" y="2760156"/>
            <a:ext cx="4124448" cy="25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MILLISES SÕNAS ON M-HÄÄLIK? HÄÄLI SÕNAD. </a:t>
            </a:r>
            <a:endParaRPr b="1">
              <a:solidFill>
                <a:srgbClr val="A8D08C"/>
              </a:solidFill>
            </a:endParaRPr>
          </a:p>
        </p:txBody>
      </p:sp>
      <p:pic>
        <p:nvPicPr>
          <p:cNvPr id="105" name="Google Shape;10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5156" y="2236933"/>
            <a:ext cx="2901688" cy="330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258490"/>
            <a:ext cx="2689042" cy="32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 rot="1808312">
            <a:off x="3100418" y="1744519"/>
            <a:ext cx="406970" cy="71511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7274" y="1690687"/>
            <a:ext cx="3084141" cy="397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A8D08C"/>
                </a:solidFill>
              </a:rPr>
              <a:t>MILLISES SÕNAS ON M-HÄÄLIK? HÄÄLI SÕNAD. </a:t>
            </a:r>
            <a:endParaRPr b="1">
              <a:solidFill>
                <a:srgbClr val="A8D08C"/>
              </a:solidFill>
            </a:endParaRPr>
          </a:p>
        </p:txBody>
      </p:sp>
      <p:pic>
        <p:nvPicPr>
          <p:cNvPr id="114" name="Google Shape;11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93657" y="2695074"/>
            <a:ext cx="3288727" cy="223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656" y="2761727"/>
            <a:ext cx="2962688" cy="210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171" y="2021305"/>
            <a:ext cx="3365172" cy="336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M-HÄÄLIK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22" name="Google Shape;12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8762" y="2133599"/>
            <a:ext cx="2019891" cy="24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2067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305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543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M-HÄÄLIK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9042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982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922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025445" y="2185100"/>
            <a:ext cx="3059880" cy="20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M-HÄÄLIK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310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579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848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578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62579" y="2237998"/>
            <a:ext cx="2267266" cy="241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A8D08C"/>
                </a:solidFill>
              </a:rPr>
              <a:t>HÄÄLI SÕNA LEPATRIINUDELE OSUTADES. 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MITU HÄÄLIKUT ON SELLES SÕNAS?</a:t>
            </a:r>
            <a:br>
              <a:rPr lang="et-EE" sz="3600" b="1">
                <a:solidFill>
                  <a:srgbClr val="A8D08C"/>
                </a:solidFill>
              </a:rPr>
            </a:br>
            <a:r>
              <a:rPr lang="et-EE" sz="3600" b="1">
                <a:solidFill>
                  <a:srgbClr val="A8D08C"/>
                </a:solidFill>
              </a:rPr>
              <a:t>KAS M-HÄÄLIK ON SÕNA ALGUSES, SEES VÕI LÕPUS?</a:t>
            </a:r>
            <a:endParaRPr sz="3600" b="1">
              <a:solidFill>
                <a:srgbClr val="A8D08C"/>
              </a:solidFill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310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579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848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578" y="4907744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73009" y="1915006"/>
            <a:ext cx="2164754" cy="284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MIKK ÕPIB TÄHTI</vt:lpstr>
      <vt:lpstr>SEE ON M-TÄHT.  </vt:lpstr>
      <vt:lpstr>MILLISES SÕNAS ON M-HÄÄLIK? HÄÄLI SÕNAD. </vt:lpstr>
      <vt:lpstr>MILLISES SÕNAS ON M-HÄÄLIK? HÄÄLI SÕNAD. </vt:lpstr>
      <vt:lpstr>MILLISES SÕNAS ON M-HÄÄLIK? HÄÄLI SÕNAD. </vt:lpstr>
      <vt:lpstr>HÄÄLI SÕNA LEPATRIINUDELE OSUTADES.  MITU HÄÄLIKUT ON SELLES SÕNAS? KAS M-HÄÄLIK ON SÕNA ALGUSES, SEES VÕI LÕPUS?</vt:lpstr>
      <vt:lpstr>HÄÄLI SÕNA LEPATRIINUDELE OSUTADES.  MITU HÄÄLIKUT ON SELLES SÕNAS? KAS M-HÄÄLIK ON SÕNA ALGUSES, SEES VÕI LÕPUS?</vt:lpstr>
      <vt:lpstr>HÄÄLI SÕNA LEPATRIINUDELE OSUTADES.  MITU HÄÄLIKUT ON SELLES SÕNAS? KAS M-HÄÄLIK ON SÕNA ALGUSES, SEES VÕI LÕPUS?</vt:lpstr>
      <vt:lpstr>HÄÄLI SÕNA LEPATRIINUDELE OSUTADES.  MITU HÄÄLIKUT ON SELLES SÕNAS? KAS M-HÄÄLIK ON SÕNA ALGUSES, SEES VÕI LÕPUS?</vt:lpstr>
      <vt:lpstr>OLID TUBLI!  VARSTI ÕPIME JÄLLE!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MIKK ÕPIB TÄHTI</dc:title>
  <dc:creator>TLV</dc:creator>
  <cp:lastModifiedBy>Kairin K.</cp:lastModifiedBy>
  <cp:revision>1</cp:revision>
  <dcterms:created xsi:type="dcterms:W3CDTF">2021-03-29T10:25:18Z</dcterms:created>
  <dcterms:modified xsi:type="dcterms:W3CDTF">2023-09-24T14:12:20Z</dcterms:modified>
</cp:coreProperties>
</file>