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kLlO8OYDgel86Gw+MVP8DlL2E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9461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9289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133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6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265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7551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01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756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824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32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979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982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015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5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77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www.google.ee/url?sa=i&amp;rct=j&amp;q=&amp;esrc=s&amp;source=images&amp;cd=&amp;cad=rja&amp;uact=8&amp;ved=0ahUKEwiZ-t6z9PjOAhUjCZoKHYMrBQwQjRwIBw&amp;url=http://www.activityvillage.co.uk/chicks&amp;v6u=https://s-v6exp1-v4.metric.gstatic.com/gen_204?ip%3D2001:7d0:87e7:e580:11c3:9d3b:b0db:bd7c%26ts%3D1473101943016191%26auth%3Dr2ahotic5inc7iwip7xaidapk32nich3%26rndm%3D0.732788737327907&amp;v6s=2&amp;v6t=7869&amp;bvm=bv.131783435,d.bGs&amp;psig=AFQjCNFkQnVjbc0sU-2LjBhLfQXfLv5B_w&amp;ust=1473188347905753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hyperlink" Target="https://www.google.ee/url?sa=i&amp;rct=j&amp;q=&amp;esrc=s&amp;source=images&amp;cd=&amp;cad=rja&amp;uact=8&amp;ved=0ahUKEwjHxZu68vjOAhXCF5oKHZZdCgwQjRwIBw&amp;url=http://www.clipartpanda.com/categories/chair-clipart-black-and-white&amp;bvm=bv.131783435,d.bGs&amp;psig=AFQjCNENtdC2mVRD1xvkR5nFEZP5_LOvDA&amp;ust=147318782489359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05017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6000"/>
              <a:buFont typeface="Calibri"/>
              <a:buNone/>
            </a:pPr>
            <a:r>
              <a:rPr lang="et-EE">
                <a:solidFill>
                  <a:srgbClr val="F4B081"/>
                </a:solidFill>
              </a:rPr>
              <a:t>MIKK ÕPIB</a:t>
            </a:r>
            <a:br>
              <a:rPr lang="et-EE">
                <a:solidFill>
                  <a:srgbClr val="F4B081"/>
                </a:solidFill>
              </a:rPr>
            </a:br>
            <a:r>
              <a:rPr lang="et-EE">
                <a:solidFill>
                  <a:srgbClr val="F4B081"/>
                </a:solidFill>
              </a:rPr>
              <a:t>HÄÄLIK JA TÄHT S</a:t>
            </a:r>
            <a:endParaRPr>
              <a:solidFill>
                <a:srgbClr val="F4B081"/>
              </a:solidFill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9867667" y="6653460"/>
            <a:ext cx="12834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41289">
            <a:off x="6974305" y="2114301"/>
            <a:ext cx="3810000" cy="34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title"/>
          </p:nvPr>
        </p:nvSpPr>
        <p:spPr>
          <a:xfrm>
            <a:off x="838200" y="96253"/>
            <a:ext cx="10515600" cy="222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F4B081"/>
                </a:solidFill>
              </a:rPr>
              <a:t>HÄÄLI SÕNA LEPATRIINUDELE OSUTADES. </a:t>
            </a:r>
            <a:br>
              <a:rPr lang="et-EE" sz="3600" b="1">
                <a:solidFill>
                  <a:srgbClr val="F4B081"/>
                </a:solidFill>
              </a:rPr>
            </a:br>
            <a:r>
              <a:rPr lang="et-EE" sz="3600" b="1">
                <a:solidFill>
                  <a:srgbClr val="F4B081"/>
                </a:solidFill>
              </a:rPr>
              <a:t>MITU HÄÄLIKUT ON SELLES SÕNAS?</a:t>
            </a:r>
            <a:br>
              <a:rPr lang="et-EE" sz="3600" b="1">
                <a:solidFill>
                  <a:srgbClr val="F4B081"/>
                </a:solidFill>
              </a:rPr>
            </a:br>
            <a:r>
              <a:rPr lang="et-EE" sz="3600" b="1">
                <a:solidFill>
                  <a:srgbClr val="F4B081"/>
                </a:solidFill>
              </a:rPr>
              <a:t>KAS S-HÄÄLIK ON SÕNA ALGUSES, SEES VÕI LÕPUS?</a:t>
            </a:r>
            <a:endParaRPr sz="3600" b="1">
              <a:solidFill>
                <a:srgbClr val="F4B081"/>
              </a:solidFill>
            </a:endParaRPr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1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0831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445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3638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0" descr="http://images.clipartpanda.com/eye-clip-art-ndc8MdoTe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45607" y="2614863"/>
            <a:ext cx="2136062" cy="156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838200" y="96253"/>
            <a:ext cx="10515600" cy="222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F4B081"/>
                </a:solidFill>
              </a:rPr>
              <a:t>HÄÄLI SÕNA LEPATRIINUDELE OSUTADES. </a:t>
            </a:r>
            <a:br>
              <a:rPr lang="et-EE" sz="3600" b="1">
                <a:solidFill>
                  <a:srgbClr val="F4B081"/>
                </a:solidFill>
              </a:rPr>
            </a:br>
            <a:r>
              <a:rPr lang="et-EE" sz="3600" b="1">
                <a:solidFill>
                  <a:srgbClr val="F4B081"/>
                </a:solidFill>
              </a:rPr>
              <a:t>MITU HÄÄLIKUT ON SELLES SÕNAS?</a:t>
            </a:r>
            <a:br>
              <a:rPr lang="et-EE" sz="3600" b="1">
                <a:solidFill>
                  <a:srgbClr val="F4B081"/>
                </a:solidFill>
              </a:rPr>
            </a:br>
            <a:r>
              <a:rPr lang="et-EE" sz="3600" b="1">
                <a:solidFill>
                  <a:srgbClr val="F4B081"/>
                </a:solidFill>
              </a:rPr>
              <a:t>KAS S-HÄÄLIK ON SÕNA ALGUSES, SEES VÕI LÕPUS?</a:t>
            </a:r>
            <a:endParaRPr sz="3600" b="1">
              <a:solidFill>
                <a:srgbClr val="F4B081"/>
              </a:solidFill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1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0831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445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3638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" descr="http://clipartsign.com/upload/2016/03/15/kisses-kissing-clipart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21032" y="2401094"/>
            <a:ext cx="1985211" cy="218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>
          <a:xfrm>
            <a:off x="838200" y="96253"/>
            <a:ext cx="10515600" cy="222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F4B081"/>
                </a:solidFill>
              </a:rPr>
              <a:t>HÄÄLI SÕNA LEPATRIINUDELE OSUTADES. </a:t>
            </a:r>
            <a:br>
              <a:rPr lang="et-EE" sz="3600" b="1">
                <a:solidFill>
                  <a:srgbClr val="F4B081"/>
                </a:solidFill>
              </a:rPr>
            </a:br>
            <a:r>
              <a:rPr lang="et-EE" sz="3600" b="1">
                <a:solidFill>
                  <a:srgbClr val="F4B081"/>
                </a:solidFill>
              </a:rPr>
              <a:t>MITU HÄÄLIKUT ON SELLES SÕNAS?</a:t>
            </a:r>
            <a:br>
              <a:rPr lang="et-EE" sz="3600" b="1">
                <a:solidFill>
                  <a:srgbClr val="F4B081"/>
                </a:solidFill>
              </a:rPr>
            </a:br>
            <a:r>
              <a:rPr lang="et-EE" sz="3600" b="1">
                <a:solidFill>
                  <a:srgbClr val="F4B081"/>
                </a:solidFill>
              </a:rPr>
              <a:t>KAS S-HÄÄLIK ON SÕNA ALGUSES, SEES VÕI LÕPUS?</a:t>
            </a:r>
            <a:endParaRPr sz="3600" b="1">
              <a:solidFill>
                <a:srgbClr val="F4B081"/>
              </a:solidFill>
            </a:endParaRPr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1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0831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445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3638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454313" y="2326105"/>
            <a:ext cx="2352132" cy="235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>
            <a:spLocks noGrp="1"/>
          </p:cNvSpPr>
          <p:nvPr>
            <p:ph type="title"/>
          </p:nvPr>
        </p:nvSpPr>
        <p:spPr>
          <a:xfrm>
            <a:off x="838200" y="200527"/>
            <a:ext cx="10515600" cy="194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3200"/>
              <a:buFont typeface="Calibri"/>
              <a:buNone/>
            </a:pPr>
            <a:r>
              <a:rPr lang="et-EE" sz="3200" b="1">
                <a:solidFill>
                  <a:srgbClr val="F4B081"/>
                </a:solidFill>
              </a:rPr>
              <a:t>LEIA KOLM LOOMA, KELLE NIMI LÕPEB S-HÄÄLIKUGA. </a:t>
            </a:r>
            <a:br>
              <a:rPr lang="et-EE" sz="3200" b="1">
                <a:solidFill>
                  <a:srgbClr val="F4B081"/>
                </a:solidFill>
              </a:rPr>
            </a:br>
            <a:r>
              <a:rPr lang="et-EE" sz="3200" b="1">
                <a:solidFill>
                  <a:srgbClr val="F4B081"/>
                </a:solidFill>
              </a:rPr>
              <a:t>NEED LOOMAD PEAVAD SÖÖMA MINEMA. </a:t>
            </a:r>
            <a:br>
              <a:rPr lang="et-EE" sz="3200" b="1">
                <a:solidFill>
                  <a:srgbClr val="F4B081"/>
                </a:solidFill>
              </a:rPr>
            </a:br>
            <a:r>
              <a:rPr lang="et-EE" sz="3200" b="1">
                <a:solidFill>
                  <a:srgbClr val="F4B081"/>
                </a:solidFill>
              </a:rPr>
              <a:t>KUI LOOMAD LEITUD, KLÕPSA NOOLEGA EDASI JA KONTROLLI. </a:t>
            </a:r>
            <a:endParaRPr sz="3200" b="1">
              <a:solidFill>
                <a:srgbClr val="F4B081"/>
              </a:solidFill>
            </a:endParaRPr>
          </a:p>
        </p:txBody>
      </p:sp>
      <p:sp>
        <p:nvSpPr>
          <p:cNvPr id="192" name="Google Shape;192;p13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8284" cy="315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1041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93" name="Google Shape;193;p13" descr="http://www.littlemonsterepc.co.uk/wp-content/uploads/2015/09/Rabbit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5593" y="4562375"/>
            <a:ext cx="1550035" cy="131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3" descr="http://media.gettyimages.com/photos/studio-cut-out-of-a-sheep-picture-iddv1637031?k=6&amp;m=dv1637031&amp;s=170667a&amp;w=0&amp;h=8zA6HBgx5aP3k_vfhwyEWpK0OefbKPYtHWg_Uzplvjk=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5209" y="2003676"/>
            <a:ext cx="1192530" cy="136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3" descr="https://www.royalcanin.com/%7E/media/Royal-Canin/Product-Categories/cat-adult-landing-hero.ashx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0596" y="2516146"/>
            <a:ext cx="1771650" cy="131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3" descr="https://wakatipuminister.files.wordpress.com/2012/04/donkey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44486" y="3258174"/>
            <a:ext cx="1127760" cy="13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 descr="https://clipartion.com/wp-content/uploads/2015/11/hedgehog-vector-free-designtube-creative-design-content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5938" y="5283484"/>
            <a:ext cx="1562100" cy="103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 descr="http://kids.nationalgeographic.com/content/dam/kids/photos/animals/Mammals/H-P/pig-full-body.jpg.adapt.945.1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08975" y="4200205"/>
            <a:ext cx="1583690" cy="89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22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822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822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F4B081"/>
                </a:solidFill>
              </a:rPr>
              <a:t>OLID TUBLI! </a:t>
            </a:r>
            <a:br>
              <a:rPr lang="et-EE" b="1">
                <a:solidFill>
                  <a:srgbClr val="F4B081"/>
                </a:solidFill>
              </a:rPr>
            </a:br>
            <a:r>
              <a:rPr lang="et-EE" b="1">
                <a:solidFill>
                  <a:srgbClr val="F4B081"/>
                </a:solidFill>
              </a:rPr>
              <a:t>VARSTI ÕPIME JÄLLE!</a:t>
            </a:r>
            <a:endParaRPr>
              <a:solidFill>
                <a:srgbClr val="F4B081"/>
              </a:solidFill>
            </a:endParaRPr>
          </a:p>
        </p:txBody>
      </p:sp>
      <p:pic>
        <p:nvPicPr>
          <p:cNvPr id="204" name="Google Shape;20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08632" y="1825625"/>
            <a:ext cx="5174735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F4B081"/>
                </a:solidFill>
              </a:rPr>
              <a:t>SEE ON S-TÄHT.  </a:t>
            </a:r>
            <a:endParaRPr b="1">
              <a:solidFill>
                <a:srgbClr val="F4B081"/>
              </a:solidFill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9732" y="1690688"/>
            <a:ext cx="3252536" cy="325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73654" y="4226844"/>
            <a:ext cx="2341145" cy="234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F4B081"/>
                </a:solidFill>
              </a:rPr>
              <a:t>HÄÄLI SÕNAD. MILLISES SÕNAS ON S-HÄÄLIK? OSUTA PILDILE.  </a:t>
            </a:r>
            <a:endParaRPr>
              <a:solidFill>
                <a:srgbClr val="F4B081"/>
              </a:solidFill>
            </a:endParaRPr>
          </a:p>
        </p:txBody>
      </p:sp>
      <p:pic>
        <p:nvPicPr>
          <p:cNvPr id="99" name="Google Shape;99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64105" y="3020853"/>
            <a:ext cx="2438400" cy="216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 descr="http://kids.nationalgeographic.com/content/dam/kids/photos/animals/Mammals/H-P/pig-full-body.jpg.adapt.945.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0864" y="3020854"/>
            <a:ext cx="3160294" cy="216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9517" y="3282061"/>
            <a:ext cx="1894472" cy="189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F4B081"/>
                </a:solidFill>
              </a:rPr>
              <a:t>HÄÄLI SÕNAD. MILLISES SÕNAS ON S-HÄÄLIK? OSUTA PILDILE. </a:t>
            </a:r>
            <a:endParaRPr>
              <a:solidFill>
                <a:srgbClr val="F4B081"/>
              </a:solidFill>
            </a:endParaRPr>
          </a:p>
        </p:txBody>
      </p:sp>
      <p:pic>
        <p:nvPicPr>
          <p:cNvPr id="107" name="Google Shape;107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74455" y="3883694"/>
            <a:ext cx="2243089" cy="118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http://www.honeyassociation.com/webimages/honeyja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7305" y="2759242"/>
            <a:ext cx="3236495" cy="268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807" y="2759242"/>
            <a:ext cx="2295845" cy="243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F4B081"/>
                </a:solidFill>
              </a:rPr>
              <a:t>HÄÄLI SÕNAD. MILLISES SÕNAS ON S-HÄÄLIK? OSUTA PILDILE. </a:t>
            </a:r>
            <a:endParaRPr>
              <a:solidFill>
                <a:srgbClr val="F4B081"/>
              </a:solidFill>
            </a:endParaRPr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11293641" y="6079957"/>
            <a:ext cx="156411" cy="11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745" y="2779742"/>
            <a:ext cx="1873211" cy="221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 descr="http://animalia-life.com/data_images/frog/frog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1957" y="3118531"/>
            <a:ext cx="2376170" cy="1787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 descr="Pildiotsingu chick tulemus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8779" y="2779743"/>
            <a:ext cx="2117558" cy="212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4400"/>
              <a:buFont typeface="Calibri"/>
              <a:buNone/>
            </a:pPr>
            <a:r>
              <a:rPr lang="et-EE" b="1">
                <a:solidFill>
                  <a:srgbClr val="F4B081"/>
                </a:solidFill>
              </a:rPr>
              <a:t>HÄÄLI SÕNAD. MILLISES SÕNAS ON S-HÄÄLIK? OSUTA PILDILE. </a:t>
            </a:r>
            <a:endParaRPr>
              <a:solidFill>
                <a:srgbClr val="F4B081"/>
              </a:solidFill>
            </a:endParaRPr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1"/>
          </p:nvPr>
        </p:nvSpPr>
        <p:spPr>
          <a:xfrm>
            <a:off x="11293641" y="6079957"/>
            <a:ext cx="156411" cy="11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25" name="Google Shape;125;p6" descr="http://i.imgur.com/M5RNB6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749467"/>
            <a:ext cx="2172803" cy="240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 descr="Pildiotsingu chair clipart tulemus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9727" y="2749467"/>
            <a:ext cx="1411955" cy="215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 descr="Pildiotsingu chicken tulemu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83417" y="2749467"/>
            <a:ext cx="2493394" cy="189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838200" y="96253"/>
            <a:ext cx="10515600" cy="222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F4B081"/>
                </a:solidFill>
              </a:rPr>
              <a:t>HÄÄLI SÕNA LEPATRIINUDELE OSUTADES. </a:t>
            </a:r>
            <a:br>
              <a:rPr lang="et-EE" sz="3600" b="1">
                <a:solidFill>
                  <a:srgbClr val="F4B081"/>
                </a:solidFill>
              </a:rPr>
            </a:br>
            <a:r>
              <a:rPr lang="et-EE" sz="3600" b="1">
                <a:solidFill>
                  <a:srgbClr val="F4B081"/>
                </a:solidFill>
              </a:rPr>
              <a:t>MITU HÄÄLIKUT ON SELLES SÕNAS?</a:t>
            </a:r>
            <a:br>
              <a:rPr lang="et-EE" sz="3600" b="1">
                <a:solidFill>
                  <a:srgbClr val="F4B081"/>
                </a:solidFill>
              </a:rPr>
            </a:br>
            <a:r>
              <a:rPr lang="et-EE" sz="3600" b="1">
                <a:solidFill>
                  <a:srgbClr val="F4B081"/>
                </a:solidFill>
              </a:rPr>
              <a:t>KAS S-HÄÄLIK ON SÕNA ALGUSES, SEES VÕI LÕPUS?</a:t>
            </a:r>
            <a:endParaRPr sz="3600" b="1">
              <a:solidFill>
                <a:srgbClr val="F4B081"/>
              </a:solidFill>
            </a:endParaRPr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2067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2305" y="4907743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543" y="4907743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 descr="http://worldartsme.com/images/number-six-clipart-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989095" y="2486527"/>
            <a:ext cx="1510642" cy="190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38200" y="96253"/>
            <a:ext cx="10515600" cy="222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F4B081"/>
                </a:solidFill>
              </a:rPr>
              <a:t>HÄÄLI SÕNA LEPATRIINUDELE OSUTADES. </a:t>
            </a:r>
            <a:br>
              <a:rPr lang="et-EE" sz="3600" b="1">
                <a:solidFill>
                  <a:srgbClr val="F4B081"/>
                </a:solidFill>
              </a:rPr>
            </a:br>
            <a:r>
              <a:rPr lang="et-EE" sz="3600" b="1">
                <a:solidFill>
                  <a:srgbClr val="F4B081"/>
                </a:solidFill>
              </a:rPr>
              <a:t>MITU HÄÄLIKUT ON SELLES SÕNAS?</a:t>
            </a:r>
            <a:br>
              <a:rPr lang="et-EE" sz="3600" b="1">
                <a:solidFill>
                  <a:srgbClr val="F4B081"/>
                </a:solidFill>
              </a:rPr>
            </a:br>
            <a:r>
              <a:rPr lang="et-EE" sz="3600" b="1">
                <a:solidFill>
                  <a:srgbClr val="F4B081"/>
                </a:solidFill>
              </a:rPr>
              <a:t>KAS S-HÄÄLIK ON SÕNA ALGUSES, SEES VÕI LÕPUS?</a:t>
            </a:r>
            <a:endParaRPr sz="3600" b="1">
              <a:solidFill>
                <a:srgbClr val="F4B081"/>
              </a:solidFill>
            </a:endParaRPr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1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0831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445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3638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 descr="http://kids.nationalgeographic.com/content/dam/kids/photos/animals/Mammals/H-P/pig-full-body.jpg.adapt.945.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130628" y="2662989"/>
            <a:ext cx="2879772" cy="174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838200" y="96253"/>
            <a:ext cx="10515600" cy="222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B081"/>
              </a:buClr>
              <a:buSzPts val="3600"/>
              <a:buFont typeface="Calibri"/>
              <a:buNone/>
            </a:pPr>
            <a:r>
              <a:rPr lang="et-EE" sz="3600" b="1">
                <a:solidFill>
                  <a:srgbClr val="F4B081"/>
                </a:solidFill>
              </a:rPr>
              <a:t>HÄÄLI SÕNA LEPATRIINUDELE OSUTADES. </a:t>
            </a:r>
            <a:br>
              <a:rPr lang="et-EE" sz="3600" b="1">
                <a:solidFill>
                  <a:srgbClr val="F4B081"/>
                </a:solidFill>
              </a:rPr>
            </a:br>
            <a:r>
              <a:rPr lang="et-EE" sz="3600" b="1">
                <a:solidFill>
                  <a:srgbClr val="F4B081"/>
                </a:solidFill>
              </a:rPr>
              <a:t>MITU HÄÄLIKUT ON SELLES SÕNAS?</a:t>
            </a:r>
            <a:br>
              <a:rPr lang="et-EE" sz="3600" b="1">
                <a:solidFill>
                  <a:srgbClr val="F4B081"/>
                </a:solidFill>
              </a:rPr>
            </a:br>
            <a:r>
              <a:rPr lang="et-EE" sz="3600" b="1">
                <a:solidFill>
                  <a:srgbClr val="F4B081"/>
                </a:solidFill>
              </a:rPr>
              <a:t>KAS S-HÄÄLIK ON SÕNA ALGUSES, SEES VÕI LÕPUS?</a:t>
            </a:r>
            <a:endParaRPr sz="3600" b="1">
              <a:solidFill>
                <a:srgbClr val="F4B081"/>
              </a:solidFill>
            </a:endParaRPr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2067" y="4907742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2305" y="4907743"/>
            <a:ext cx="1092807" cy="120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543" y="4907743"/>
            <a:ext cx="1092807" cy="120400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86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6" name="Google Shape;156;p9" descr="https://clipartoons.com/wp-content/uploads/2016/01/clip-art-red-rose-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2305" y="2566737"/>
            <a:ext cx="1575736" cy="1892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97" y="0"/>
            <a:ext cx="1258303" cy="1258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097" y="152400"/>
            <a:ext cx="1258303" cy="125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14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MIKK ÕPIB HÄÄLIK JA TÄHT S</vt:lpstr>
      <vt:lpstr>SEE ON S-TÄHT.  </vt:lpstr>
      <vt:lpstr>HÄÄLI SÕNAD. MILLISES SÕNAS ON S-HÄÄLIK? OSUTA PILDILE.  </vt:lpstr>
      <vt:lpstr>HÄÄLI SÕNAD. MILLISES SÕNAS ON S-HÄÄLIK? OSUTA PILDILE. </vt:lpstr>
      <vt:lpstr>HÄÄLI SÕNAD. MILLISES SÕNAS ON S-HÄÄLIK? OSUTA PILDILE. </vt:lpstr>
      <vt:lpstr>HÄÄLI SÕNAD. MILLISES SÕNAS ON S-HÄÄLIK? OSUTA PILDILE. </vt:lpstr>
      <vt:lpstr>HÄÄLI SÕNA LEPATRIINUDELE OSUTADES.  MITU HÄÄLIKUT ON SELLES SÕNAS? KAS S-HÄÄLIK ON SÕNA ALGUSES, SEES VÕI LÕPUS?</vt:lpstr>
      <vt:lpstr>HÄÄLI SÕNA LEPATRIINUDELE OSUTADES.  MITU HÄÄLIKUT ON SELLES SÕNAS? KAS S-HÄÄLIK ON SÕNA ALGUSES, SEES VÕI LÕPUS?</vt:lpstr>
      <vt:lpstr>HÄÄLI SÕNA LEPATRIINUDELE OSUTADES.  MITU HÄÄLIKUT ON SELLES SÕNAS? KAS S-HÄÄLIK ON SÕNA ALGUSES, SEES VÕI LÕPUS?</vt:lpstr>
      <vt:lpstr>HÄÄLI SÕNA LEPATRIINUDELE OSUTADES.  MITU HÄÄLIKUT ON SELLES SÕNAS? KAS S-HÄÄLIK ON SÕNA ALGUSES, SEES VÕI LÕPUS?</vt:lpstr>
      <vt:lpstr>HÄÄLI SÕNA LEPATRIINUDELE OSUTADES.  MITU HÄÄLIKUT ON SELLES SÕNAS? KAS S-HÄÄLIK ON SÕNA ALGUSES, SEES VÕI LÕPUS?</vt:lpstr>
      <vt:lpstr>HÄÄLI SÕNA LEPATRIINUDELE OSUTADES.  MITU HÄÄLIKUT ON SELLES SÕNAS? KAS S-HÄÄLIK ON SÕNA ALGUSES, SEES VÕI LÕPUS?</vt:lpstr>
      <vt:lpstr>LEIA KOLM LOOMA, KELLE NIMI LÕPEB S-HÄÄLIKUGA.  NEED LOOMAD PEAVAD SÖÖMA MINEMA.  KUI LOOMAD LEITUD, KLÕPSA NOOLEGA EDASI JA KONTROLLI. </vt:lpstr>
      <vt:lpstr>OLID TUBLI!  VARSTI ÕPIME JÄLLE!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MIKK ÕPIB HÄÄLIK JA TÄHT S</dc:title>
  <dc:creator>TLV</dc:creator>
  <cp:lastModifiedBy>Kairin K.</cp:lastModifiedBy>
  <cp:revision>1</cp:revision>
  <dcterms:created xsi:type="dcterms:W3CDTF">2021-03-30T09:37:28Z</dcterms:created>
  <dcterms:modified xsi:type="dcterms:W3CDTF">2023-09-24T14:11:47Z</dcterms:modified>
</cp:coreProperties>
</file>