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1" r:id="rId11"/>
    <p:sldId id="262" r:id="rId1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1C9C3-8C86-9165-0371-7FE574FA5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98066-AC0C-6414-97AE-2F805084F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4688-301E-DB19-DF99-AF137B361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4C62-6FC8-441D-BD85-AA7797C67C66}" type="datetimeFigureOut">
              <a:rPr lang="et-EE" smtClean="0"/>
              <a:t>26.07.2023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93A26-65E9-20D2-B9EF-C243F1DBE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E56E6-A4DA-BF67-6A62-32EFF75A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1D5F-4B1B-4FE2-B60D-7C3D3EBF4D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085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5E6DF-BB3D-FF7F-FC3A-7A16A31E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1292B-87F3-3FFD-7F14-97C9709AF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12F52-61AF-C7EF-89FF-24A51F40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4C62-6FC8-441D-BD85-AA7797C67C66}" type="datetimeFigureOut">
              <a:rPr lang="et-EE" smtClean="0"/>
              <a:t>26.07.2023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72D34-F19E-8488-4575-8834EC05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4E954-5577-13D6-B1D3-8A036469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1D5F-4B1B-4FE2-B60D-7C3D3EBF4D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0427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4FF15D-53A9-7B6B-20DB-FE2BF47E6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F9DC2-1D3A-A0C0-8554-359417D71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1B5AB-8A57-DC64-A3C4-45DDF5341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4C62-6FC8-441D-BD85-AA7797C67C66}" type="datetimeFigureOut">
              <a:rPr lang="et-EE" smtClean="0"/>
              <a:t>26.07.2023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C40E6-C988-F7B4-0A41-B68A716C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64C3D-A4C2-B10D-9AD0-FF13B877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1D5F-4B1B-4FE2-B60D-7C3D3EBF4D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4855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4D763-EF45-611D-4BBA-BD115D885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34174-2905-AB4A-A5E5-ED0587040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179CE-1152-7917-6769-D2FE5F1B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4C62-6FC8-441D-BD85-AA7797C67C66}" type="datetimeFigureOut">
              <a:rPr lang="et-EE" smtClean="0"/>
              <a:t>26.07.2023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1A758-5399-C0EF-90D1-7F06F8EB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3685-7421-2313-607E-AB719EDC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1D5F-4B1B-4FE2-B60D-7C3D3EBF4D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5156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3429-997C-D05A-CA0A-8B5B843E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C5CA8-9111-7E94-39C7-DA3221207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5B523-62FB-7D3C-E5BC-E60E7DB5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4C62-6FC8-441D-BD85-AA7797C67C66}" type="datetimeFigureOut">
              <a:rPr lang="et-EE" smtClean="0"/>
              <a:t>26.07.2023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FE2EE-C6AA-B12C-2C78-B2F2CE73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998DD-B4D2-6BA3-D8D4-0301F5DB4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1D5F-4B1B-4FE2-B60D-7C3D3EBF4D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4157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8CAEE-D534-14F2-709A-D9909352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9C295-4FCB-84C0-7105-9F646DE3B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C2017-A390-32D3-BA4C-BB435AA98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FE75E-94DC-44AF-7B28-87B894E1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4C62-6FC8-441D-BD85-AA7797C67C66}" type="datetimeFigureOut">
              <a:rPr lang="et-EE" smtClean="0"/>
              <a:t>26.07.2023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64478-A4AC-F591-4A49-E1C42FC61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4F560-4ACF-75AF-910D-07ED56F9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1D5F-4B1B-4FE2-B60D-7C3D3EBF4D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1434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2D65E-A45D-C06B-9981-092CDCCF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7E78F-DAB1-B188-CDF8-767057B9B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8629-2A1B-83B0-C652-FD8DAF2EA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EAE62-C0C7-21CE-03C5-A081CD79FA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5842F-AED2-A4A9-4316-D5A62DAFC0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34080D-5327-C7E9-087D-04E749A1D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4C62-6FC8-441D-BD85-AA7797C67C66}" type="datetimeFigureOut">
              <a:rPr lang="et-EE" smtClean="0"/>
              <a:t>26.07.2023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5D00DC-1E5C-B82D-02FB-5C8FA97A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DCE5D-B6A3-AE5A-1D74-972EC1E0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1D5F-4B1B-4FE2-B60D-7C3D3EBF4D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95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5CC7-1D58-A881-B74A-4FB558C9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B5DC3-C3A9-FFCD-E813-3C3663D8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4C62-6FC8-441D-BD85-AA7797C67C66}" type="datetimeFigureOut">
              <a:rPr lang="et-EE" smtClean="0"/>
              <a:t>26.07.2023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D7E28-3612-6766-11F7-5E701492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9C372-A6E5-D5D5-9D68-AF5F0DEF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1D5F-4B1B-4FE2-B60D-7C3D3EBF4D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7966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BFBF9-74C2-2FCF-E2AE-006D0651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4C62-6FC8-441D-BD85-AA7797C67C66}" type="datetimeFigureOut">
              <a:rPr lang="et-EE" smtClean="0"/>
              <a:t>26.07.2023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C139-309E-6DC2-61B6-1925957D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82A2C-49BB-4544-B7A9-831DF6DC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1D5F-4B1B-4FE2-B60D-7C3D3EBF4D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3568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27434-4357-9EB5-AE5E-1CB2BC36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52FFF-4BD5-284E-DCBF-665A1DACD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660E8-544B-2DE2-D19C-AACFAB76A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1C603-0FA0-512B-0ED9-F82282CC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4C62-6FC8-441D-BD85-AA7797C67C66}" type="datetimeFigureOut">
              <a:rPr lang="et-EE" smtClean="0"/>
              <a:t>26.07.2023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CEFB1-79A0-1967-C5CD-149E3CD3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CBC84-1EE0-A2AE-523D-6191892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1D5F-4B1B-4FE2-B60D-7C3D3EBF4D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0782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0163-1CA8-4E93-8133-3D829AA8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56854D-5A4B-F6CA-294E-17120903C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93BA4-CCA4-BAFD-C7E9-C740C08B4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3B433-957F-1E2F-A3FF-D7CA202DA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4C62-6FC8-441D-BD85-AA7797C67C66}" type="datetimeFigureOut">
              <a:rPr lang="et-EE" smtClean="0"/>
              <a:t>26.07.2023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5D46D-B404-DEA1-128F-5F386557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7E716-7C82-4093-0A82-5DE38FDB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1D5F-4B1B-4FE2-B60D-7C3D3EBF4D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2838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B5889-04EF-0FD1-61EB-5DE98EE0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13AC1-200D-B85A-58CC-C2153604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B2BB3-4F5C-0931-6CA8-17CD58443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C4C62-6FC8-441D-BD85-AA7797C67C66}" type="datetimeFigureOut">
              <a:rPr lang="et-EE" smtClean="0"/>
              <a:t>26.07.2023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4821F-213D-749D-F1C1-560271D76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8E7F2-D294-58BE-E578-95A9E86E3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1D5F-4B1B-4FE2-B60D-7C3D3EBF4D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032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0E4BD6-D750-415D-A2D9-123D9AC9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4" y="336550"/>
            <a:ext cx="10515600" cy="1325563"/>
          </a:xfrm>
        </p:spPr>
        <p:txBody>
          <a:bodyPr/>
          <a:lstStyle/>
          <a:p>
            <a:pPr algn="ctr"/>
            <a:r>
              <a:rPr lang="et-EE" dirty="0"/>
              <a:t>MIS ON RÕDUL?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6A929F-9B8D-E1EC-5D9C-2ADA665D1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MÄNGU EESMÄRK</a:t>
            </a:r>
            <a:r>
              <a:rPr lang="et-EE"/>
              <a:t>: harjutada </a:t>
            </a:r>
            <a:r>
              <a:rPr lang="et-EE" dirty="0"/>
              <a:t>R-hääliku korrektset hääldust sõna alguses - sõna ja lause tasandil. 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MÄNGU KÄIK: pane esitlus käima ning lase lapsel lõpetada (laps nimetab ainult rõdule ilmuva objekti) või ise moodustada pildile vastavaid lauseid. Näiteks: </a:t>
            </a:r>
            <a:r>
              <a:rPr lang="et-EE" i="1" dirty="0"/>
              <a:t>Riina rõdul on rebane. </a:t>
            </a:r>
          </a:p>
          <a:p>
            <a:pPr marL="0" indent="0">
              <a:buNone/>
            </a:pPr>
            <a:endParaRPr lang="et-EE" i="1" dirty="0"/>
          </a:p>
          <a:p>
            <a:pPr marL="0" indent="0">
              <a:buNone/>
            </a:pPr>
            <a:r>
              <a:rPr lang="et-EE" i="1" dirty="0"/>
              <a:t>Materjal on loodud logopeedide poolt.</a:t>
            </a:r>
          </a:p>
          <a:p>
            <a:pPr marL="0" indent="0">
              <a:buNone/>
            </a:pPr>
            <a:r>
              <a:rPr lang="et-EE" b="1" dirty="0"/>
              <a:t>Vahvat mängimist!</a:t>
            </a:r>
          </a:p>
          <a:p>
            <a:endParaRPr lang="et-EE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66E33E2-B9BC-11F0-ABF3-2DCD2B5F179E}"/>
              </a:ext>
            </a:extLst>
          </p:cNvPr>
          <p:cNvSpPr txBox="1">
            <a:spLocks/>
          </p:cNvSpPr>
          <p:nvPr/>
        </p:nvSpPr>
        <p:spPr>
          <a:xfrm>
            <a:off x="5041106" y="6088856"/>
            <a:ext cx="2109788" cy="1671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2000" dirty="0"/>
              <a:t>www.kõnekäpp.ee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BBF085-7917-7568-17E4-EE9AF241C3BE}"/>
              </a:ext>
            </a:extLst>
          </p:cNvPr>
          <p:cNvSpPr/>
          <p:nvPr/>
        </p:nvSpPr>
        <p:spPr>
          <a:xfrm>
            <a:off x="7150894" y="4461272"/>
            <a:ext cx="4533900" cy="1671638"/>
          </a:xfrm>
          <a:prstGeom prst="ellipse">
            <a:avLst/>
          </a:prstGeom>
          <a:solidFill>
            <a:srgbClr val="F9D3B9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D0CAB8A-57F5-6442-EBB1-3BE46B454163}"/>
              </a:ext>
            </a:extLst>
          </p:cNvPr>
          <p:cNvSpPr txBox="1">
            <a:spLocks/>
          </p:cNvSpPr>
          <p:nvPr/>
        </p:nvSpPr>
        <p:spPr>
          <a:xfrm>
            <a:off x="7515225" y="4806950"/>
            <a:ext cx="4257675" cy="94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2000" dirty="0"/>
              <a:t>SÕNAVARA: RIIVO, RIINA, REDEL, REBANE, ROBOT, RONG, REHA, RIIUL, ROOSID, ROOL,  ROTT, RÖÖVEL </a:t>
            </a:r>
          </a:p>
        </p:txBody>
      </p:sp>
      <p:pic>
        <p:nvPicPr>
          <p:cNvPr id="9" name="Picture 8" descr="A paw print with brown and beige letters&#10;&#10;Description automatically generated">
            <a:extLst>
              <a:ext uri="{FF2B5EF4-FFF2-40B4-BE49-F238E27FC236}">
                <a16:creationId xmlns:a16="http://schemas.microsoft.com/office/drawing/2014/main" id="{43662DF8-63BB-D814-A97D-D0D7BE614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411" y="41190"/>
            <a:ext cx="612077" cy="6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5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776702-5EF6-6133-AAFE-E5B754A95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046">
            <a:off x="3200650" y="2326104"/>
            <a:ext cx="2851317" cy="4531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BBF06E-F7E0-CC7D-F133-611178387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96" y="2020832"/>
            <a:ext cx="873242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93FBB6-97A5-5149-5937-A26CBA450AD9}"/>
              </a:ext>
            </a:extLst>
          </p:cNvPr>
          <p:cNvSpPr txBox="1"/>
          <p:nvPr/>
        </p:nvSpPr>
        <p:spPr>
          <a:xfrm>
            <a:off x="3315173" y="6509860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>
                <a:latin typeface="Abadi Extra Light" panose="020B0204020104020204" pitchFamily="34" charset="0"/>
              </a:rPr>
              <a:t>KELLE? RÕDUL ON…</a:t>
            </a:r>
          </a:p>
        </p:txBody>
      </p:sp>
      <p:pic>
        <p:nvPicPr>
          <p:cNvPr id="2" name="Picture 1" descr="A paw print with brown and beige letters&#10;&#10;Description automatically generated">
            <a:extLst>
              <a:ext uri="{FF2B5EF4-FFF2-40B4-BE49-F238E27FC236}">
                <a16:creationId xmlns:a16="http://schemas.microsoft.com/office/drawing/2014/main" id="{06C9FF4D-86E5-6361-DE52-3B1161569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411" y="41190"/>
            <a:ext cx="612077" cy="6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layer, toy&#10;&#10;Description automatically generated">
            <a:extLst>
              <a:ext uri="{FF2B5EF4-FFF2-40B4-BE49-F238E27FC236}">
                <a16:creationId xmlns:a16="http://schemas.microsoft.com/office/drawing/2014/main" id="{F4EE7AF5-2E2E-B4F3-5D35-CE2F53EE5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26" y="2313431"/>
            <a:ext cx="3356059" cy="42096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86251A-2B8C-71C7-E6E0-C046D1CDC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44" y="2075267"/>
            <a:ext cx="873242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F57898-477E-EE59-F976-06026EF5CF2F}"/>
              </a:ext>
            </a:extLst>
          </p:cNvPr>
          <p:cNvSpPr txBox="1"/>
          <p:nvPr/>
        </p:nvSpPr>
        <p:spPr>
          <a:xfrm>
            <a:off x="3315173" y="6509860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>
                <a:latin typeface="Abadi Extra Light" panose="020B0204020104020204" pitchFamily="34" charset="0"/>
              </a:rPr>
              <a:t>KELLE? RÕDUL ON…</a:t>
            </a:r>
          </a:p>
        </p:txBody>
      </p:sp>
      <p:pic>
        <p:nvPicPr>
          <p:cNvPr id="2" name="Picture 1" descr="A paw print with brown and beige letters&#10;&#10;Description automatically generated">
            <a:extLst>
              <a:ext uri="{FF2B5EF4-FFF2-40B4-BE49-F238E27FC236}">
                <a16:creationId xmlns:a16="http://schemas.microsoft.com/office/drawing/2014/main" id="{C3C851A9-4B95-7397-FCCA-62E0E5F75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411" y="41190"/>
            <a:ext cx="612077" cy="6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5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person, toy, standing, child&#10;&#10;Description automatically generated">
            <a:extLst>
              <a:ext uri="{FF2B5EF4-FFF2-40B4-BE49-F238E27FC236}">
                <a16:creationId xmlns:a16="http://schemas.microsoft.com/office/drawing/2014/main" id="{88C3D51E-7EB7-22EE-E6C8-F49019A54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99" y="1088934"/>
            <a:ext cx="3084848" cy="5769066"/>
          </a:xfrm>
          <a:prstGeom prst="rect">
            <a:avLst/>
          </a:prstGeom>
        </p:spPr>
      </p:pic>
      <p:pic>
        <p:nvPicPr>
          <p:cNvPr id="17" name="Picture 16" descr="A picture containing seat">
            <a:extLst>
              <a:ext uri="{FF2B5EF4-FFF2-40B4-BE49-F238E27FC236}">
                <a16:creationId xmlns:a16="http://schemas.microsoft.com/office/drawing/2014/main" id="{2C6DB58E-D9E8-4424-AF17-8AF217CA5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98" y="1479373"/>
            <a:ext cx="3226943" cy="5261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050589-F400-2451-8AE4-CA82CDAB7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3" y="2077964"/>
            <a:ext cx="8429625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5DCE50-9C52-35A5-232F-2125BF8C8989}"/>
              </a:ext>
            </a:extLst>
          </p:cNvPr>
          <p:cNvSpPr txBox="1"/>
          <p:nvPr/>
        </p:nvSpPr>
        <p:spPr>
          <a:xfrm>
            <a:off x="3371233" y="6501155"/>
            <a:ext cx="302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>
                <a:latin typeface="Abadi Extra Light" panose="020B0604020202020204" pitchFamily="34" charset="0"/>
              </a:rPr>
              <a:t>RIIVO RÕDUL ON…</a:t>
            </a:r>
          </a:p>
        </p:txBody>
      </p:sp>
      <p:pic>
        <p:nvPicPr>
          <p:cNvPr id="3" name="Picture 2" descr="A paw print with brown and beige letters&#10;&#10;Description automatically generated">
            <a:extLst>
              <a:ext uri="{FF2B5EF4-FFF2-40B4-BE49-F238E27FC236}">
                <a16:creationId xmlns:a16="http://schemas.microsoft.com/office/drawing/2014/main" id="{4378A489-09FA-CFE9-3D3D-95DE26279B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411" y="41190"/>
            <a:ext cx="612077" cy="6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5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oll with green eyes&#10;&#10;Description automatically generated with low confidence">
            <a:extLst>
              <a:ext uri="{FF2B5EF4-FFF2-40B4-BE49-F238E27FC236}">
                <a16:creationId xmlns:a16="http://schemas.microsoft.com/office/drawing/2014/main" id="{182843DA-7325-5332-52A4-1A951F575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55" y="1346024"/>
            <a:ext cx="3806239" cy="5394669"/>
          </a:xfrm>
          <a:prstGeom prst="rect">
            <a:avLst/>
          </a:prstGeom>
        </p:spPr>
      </p:pic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4E393168-CFA8-E5A7-F706-4F762F9C7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82" y="3242894"/>
            <a:ext cx="4639708" cy="36151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224012-444B-871E-BA4F-34F916022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24" y="2019249"/>
            <a:ext cx="842962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9EC8FD-4C08-5CAC-82BF-6096AFC05792}"/>
              </a:ext>
            </a:extLst>
          </p:cNvPr>
          <p:cNvSpPr txBox="1"/>
          <p:nvPr/>
        </p:nvSpPr>
        <p:spPr>
          <a:xfrm>
            <a:off x="3315173" y="6509860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>
                <a:latin typeface="Abadi Extra Light" panose="020B0204020104020204" pitchFamily="34" charset="0"/>
              </a:rPr>
              <a:t>RIINA RÕDUL ON…</a:t>
            </a:r>
          </a:p>
        </p:txBody>
      </p:sp>
      <p:pic>
        <p:nvPicPr>
          <p:cNvPr id="2" name="Picture 1" descr="A paw print with brown and beige letters&#10;&#10;Description automatically generated">
            <a:extLst>
              <a:ext uri="{FF2B5EF4-FFF2-40B4-BE49-F238E27FC236}">
                <a16:creationId xmlns:a16="http://schemas.microsoft.com/office/drawing/2014/main" id="{5665F192-ABCF-7872-6F4B-B71958881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411" y="41190"/>
            <a:ext cx="612077" cy="6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3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toy, standing, child&#10;&#10;Description automatically generated">
            <a:extLst>
              <a:ext uri="{FF2B5EF4-FFF2-40B4-BE49-F238E27FC236}">
                <a16:creationId xmlns:a16="http://schemas.microsoft.com/office/drawing/2014/main" id="{07D6D93A-00EF-C6F8-B0BC-BCE403FF3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19" y="1347537"/>
            <a:ext cx="2946567" cy="5510463"/>
          </a:xfrm>
          <a:prstGeom prst="rect">
            <a:avLst/>
          </a:prstGeom>
        </p:spPr>
      </p:pic>
      <p:pic>
        <p:nvPicPr>
          <p:cNvPr id="6" name="Picture 5" descr="A picture containing icon">
            <a:extLst>
              <a:ext uri="{FF2B5EF4-FFF2-40B4-BE49-F238E27FC236}">
                <a16:creationId xmlns:a16="http://schemas.microsoft.com/office/drawing/2014/main" id="{8B164DE6-C26C-1876-A7E2-607DAEFD2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65" y="1476597"/>
            <a:ext cx="4124325" cy="4868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6D5B3E-0B41-4936-E0D7-BE7CEA6C1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4" y="2047875"/>
            <a:ext cx="842962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242A1F-43C4-16E2-968B-D9EC8CC35698}"/>
              </a:ext>
            </a:extLst>
          </p:cNvPr>
          <p:cNvSpPr txBox="1"/>
          <p:nvPr/>
        </p:nvSpPr>
        <p:spPr>
          <a:xfrm>
            <a:off x="3371233" y="6501155"/>
            <a:ext cx="302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>
                <a:latin typeface="Abadi Extra Light" panose="020B0604020202020204" pitchFamily="34" charset="0"/>
              </a:rPr>
              <a:t>RIIVO RÕDUL ON…</a:t>
            </a:r>
          </a:p>
        </p:txBody>
      </p:sp>
      <p:pic>
        <p:nvPicPr>
          <p:cNvPr id="2" name="Picture 1" descr="A paw print with brown and beige letters&#10;&#10;Description automatically generated">
            <a:extLst>
              <a:ext uri="{FF2B5EF4-FFF2-40B4-BE49-F238E27FC236}">
                <a16:creationId xmlns:a16="http://schemas.microsoft.com/office/drawing/2014/main" id="{C185E859-27D9-96FD-1C08-E4B23080F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411" y="41190"/>
            <a:ext cx="612077" cy="6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oll with green eyes&#10;&#10;Description automatically generated with low confidence">
            <a:extLst>
              <a:ext uri="{FF2B5EF4-FFF2-40B4-BE49-F238E27FC236}">
                <a16:creationId xmlns:a16="http://schemas.microsoft.com/office/drawing/2014/main" id="{D121DE67-7FA4-A9C6-90B5-C53BFFB01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17" y="1176900"/>
            <a:ext cx="3806239" cy="5394669"/>
          </a:xfrm>
          <a:prstGeom prst="rect">
            <a:avLst/>
          </a:prstGeom>
        </p:spPr>
      </p:pic>
      <p:pic>
        <p:nvPicPr>
          <p:cNvPr id="6" name="Picture 5" descr="Shape">
            <a:extLst>
              <a:ext uri="{FF2B5EF4-FFF2-40B4-BE49-F238E27FC236}">
                <a16:creationId xmlns:a16="http://schemas.microsoft.com/office/drawing/2014/main" id="{20A33D97-8E98-FB97-8216-D0215502A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21" y="3874235"/>
            <a:ext cx="4920916" cy="2658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9B1334-7CA2-3365-78EE-3E9CABC27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05" y="2020833"/>
            <a:ext cx="886075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2778F1-413C-2FC1-03E5-7FACF67654E7}"/>
              </a:ext>
            </a:extLst>
          </p:cNvPr>
          <p:cNvSpPr txBox="1"/>
          <p:nvPr/>
        </p:nvSpPr>
        <p:spPr>
          <a:xfrm>
            <a:off x="3315173" y="6509860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>
                <a:latin typeface="Abadi Extra Light" panose="020B0204020104020204" pitchFamily="34" charset="0"/>
              </a:rPr>
              <a:t>RIINA RÕDUL ON…</a:t>
            </a:r>
          </a:p>
        </p:txBody>
      </p:sp>
      <p:pic>
        <p:nvPicPr>
          <p:cNvPr id="2" name="Picture 1" descr="A paw print with brown and beige letters&#10;&#10;Description automatically generated">
            <a:extLst>
              <a:ext uri="{FF2B5EF4-FFF2-40B4-BE49-F238E27FC236}">
                <a16:creationId xmlns:a16="http://schemas.microsoft.com/office/drawing/2014/main" id="{4F44F4DD-D9C7-73EF-38AC-39F1F57B0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411" y="41190"/>
            <a:ext cx="612077" cy="6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4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toy, standing, child&#10;&#10;Description automatically generated">
            <a:extLst>
              <a:ext uri="{FF2B5EF4-FFF2-40B4-BE49-F238E27FC236}">
                <a16:creationId xmlns:a16="http://schemas.microsoft.com/office/drawing/2014/main" id="{B488A7AB-EF34-CC96-7AB5-3B01E5533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35" y="786063"/>
            <a:ext cx="3246800" cy="6071937"/>
          </a:xfrm>
          <a:prstGeom prst="rect">
            <a:avLst/>
          </a:prstGeom>
        </p:spPr>
      </p:pic>
      <p:pic>
        <p:nvPicPr>
          <p:cNvPr id="6" name="Picture 5" descr="A picture containing shape">
            <a:extLst>
              <a:ext uri="{FF2B5EF4-FFF2-40B4-BE49-F238E27FC236}">
                <a16:creationId xmlns:a16="http://schemas.microsoft.com/office/drawing/2014/main" id="{4BD25CE7-3C9F-550A-8490-EB686BA60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7674">
            <a:off x="3298387" y="2145758"/>
            <a:ext cx="4336942" cy="43369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E72196-AC15-E318-497C-BF8568018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72" y="2052861"/>
            <a:ext cx="8405522" cy="68383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AA5B70-B5CA-D80A-A7C5-A5CB2F330C29}"/>
              </a:ext>
            </a:extLst>
          </p:cNvPr>
          <p:cNvSpPr txBox="1"/>
          <p:nvPr/>
        </p:nvSpPr>
        <p:spPr>
          <a:xfrm>
            <a:off x="3371233" y="6501155"/>
            <a:ext cx="302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>
                <a:latin typeface="Abadi Extra Light" panose="020B0604020202020204" pitchFamily="34" charset="0"/>
              </a:rPr>
              <a:t>RIIVO RÕDUL ON…</a:t>
            </a:r>
          </a:p>
        </p:txBody>
      </p:sp>
      <p:pic>
        <p:nvPicPr>
          <p:cNvPr id="2" name="Picture 1" descr="A paw print with brown and beige letters&#10;&#10;Description automatically generated">
            <a:extLst>
              <a:ext uri="{FF2B5EF4-FFF2-40B4-BE49-F238E27FC236}">
                <a16:creationId xmlns:a16="http://schemas.microsoft.com/office/drawing/2014/main" id="{03AF3D8C-0216-60FC-3CA4-E19AFEB0D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411" y="41190"/>
            <a:ext cx="612077" cy="6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1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oll with green eyes&#10;&#10;Description automatically generated with low confidence">
            <a:extLst>
              <a:ext uri="{FF2B5EF4-FFF2-40B4-BE49-F238E27FC236}">
                <a16:creationId xmlns:a16="http://schemas.microsoft.com/office/drawing/2014/main" id="{90CB4476-8E5D-77BA-8F63-9B682C8BE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55" y="1346024"/>
            <a:ext cx="3806239" cy="5394669"/>
          </a:xfrm>
          <a:prstGeom prst="rect">
            <a:avLst/>
          </a:prstGeom>
        </p:spPr>
      </p:pic>
      <p:pic>
        <p:nvPicPr>
          <p:cNvPr id="6" name="Picture 5" descr="A picture containing bench, park, wooden, shelf&#10;&#10;Description automatically generated">
            <a:extLst>
              <a:ext uri="{FF2B5EF4-FFF2-40B4-BE49-F238E27FC236}">
                <a16:creationId xmlns:a16="http://schemas.microsoft.com/office/drawing/2014/main" id="{43A83FF1-A541-5711-5C03-D28596CF9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63" y="3011904"/>
            <a:ext cx="3573379" cy="35733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2D9DD7-70F8-ECE9-309B-D137EA747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79" y="1995368"/>
            <a:ext cx="873242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4AAB80-0C20-DB40-7FB3-5C0E20ACC7A4}"/>
              </a:ext>
            </a:extLst>
          </p:cNvPr>
          <p:cNvSpPr txBox="1"/>
          <p:nvPr/>
        </p:nvSpPr>
        <p:spPr>
          <a:xfrm>
            <a:off x="3315173" y="6509860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>
                <a:latin typeface="Abadi Extra Light" panose="020B0204020104020204" pitchFamily="34" charset="0"/>
              </a:rPr>
              <a:t>RIINA RÕDUL ON…</a:t>
            </a:r>
          </a:p>
        </p:txBody>
      </p:sp>
      <p:pic>
        <p:nvPicPr>
          <p:cNvPr id="2" name="Picture 1" descr="A paw print with brown and beige letters&#10;&#10;Description automatically generated">
            <a:extLst>
              <a:ext uri="{FF2B5EF4-FFF2-40B4-BE49-F238E27FC236}">
                <a16:creationId xmlns:a16="http://schemas.microsoft.com/office/drawing/2014/main" id="{BF23BEE6-BDFE-31DA-1CFB-076211603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411" y="41190"/>
            <a:ext cx="612077" cy="6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oll with green eyes&#10;&#10;Description automatically generated with low confidence">
            <a:extLst>
              <a:ext uri="{FF2B5EF4-FFF2-40B4-BE49-F238E27FC236}">
                <a16:creationId xmlns:a16="http://schemas.microsoft.com/office/drawing/2014/main" id="{3DCBE6E3-5734-EF85-316B-2257FB273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71" y="1413875"/>
            <a:ext cx="3806239" cy="5394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04242A-2EF7-FCDD-458C-11D4A89E5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8997">
            <a:off x="5245767" y="3162085"/>
            <a:ext cx="4061661" cy="4374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2F7C91-43EC-9AC2-2E53-0D83939E0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68" y="2015125"/>
            <a:ext cx="873242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DF4F2C-88A6-1059-0621-58B181D7236F}"/>
              </a:ext>
            </a:extLst>
          </p:cNvPr>
          <p:cNvSpPr txBox="1"/>
          <p:nvPr/>
        </p:nvSpPr>
        <p:spPr>
          <a:xfrm>
            <a:off x="3315173" y="6509860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>
                <a:latin typeface="Abadi Extra Light" panose="020B0204020104020204" pitchFamily="34" charset="0"/>
              </a:rPr>
              <a:t>RIINA RÕDUL ON…</a:t>
            </a:r>
          </a:p>
        </p:txBody>
      </p:sp>
      <p:pic>
        <p:nvPicPr>
          <p:cNvPr id="2" name="Picture 1" descr="A paw print with brown and beige letters&#10;&#10;Description automatically generated">
            <a:extLst>
              <a:ext uri="{FF2B5EF4-FFF2-40B4-BE49-F238E27FC236}">
                <a16:creationId xmlns:a16="http://schemas.microsoft.com/office/drawing/2014/main" id="{5A150900-BE83-7A01-7947-FC601BA7B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411" y="41190"/>
            <a:ext cx="612077" cy="6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6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669E70-D735-6AD5-9505-67A40CEAA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8" y="673768"/>
            <a:ext cx="3306846" cy="6184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EFA0C0-3D12-954D-341C-3DF20A042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34" y="3121166"/>
            <a:ext cx="3604962" cy="3897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4D755B-8511-2978-A8B0-A794D7C40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04" y="2048633"/>
            <a:ext cx="873242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F66A67-AEB2-D4C7-F767-34160441966A}"/>
              </a:ext>
            </a:extLst>
          </p:cNvPr>
          <p:cNvSpPr txBox="1"/>
          <p:nvPr/>
        </p:nvSpPr>
        <p:spPr>
          <a:xfrm>
            <a:off x="3371233" y="6501155"/>
            <a:ext cx="302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>
                <a:latin typeface="Abadi Extra Light" panose="020B0604020202020204" pitchFamily="34" charset="0"/>
              </a:rPr>
              <a:t>RIIVO RÕDUL ON…</a:t>
            </a:r>
          </a:p>
        </p:txBody>
      </p:sp>
      <p:pic>
        <p:nvPicPr>
          <p:cNvPr id="2" name="Picture 1" descr="A paw print with brown and beige letters&#10;&#10;Description automatically generated">
            <a:extLst>
              <a:ext uri="{FF2B5EF4-FFF2-40B4-BE49-F238E27FC236}">
                <a16:creationId xmlns:a16="http://schemas.microsoft.com/office/drawing/2014/main" id="{A84E46B8-2052-85BD-676F-60488E97CD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411" y="41190"/>
            <a:ext cx="612077" cy="6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0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132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Abadi Extra Light</vt:lpstr>
      <vt:lpstr>Arial</vt:lpstr>
      <vt:lpstr>Calibri</vt:lpstr>
      <vt:lpstr>Calibri Light</vt:lpstr>
      <vt:lpstr>Office Theme</vt:lpstr>
      <vt:lpstr>MIS ON RÕDUL?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Carina Aria</dc:creator>
  <cp:lastModifiedBy>Carina Aria</cp:lastModifiedBy>
  <cp:revision>8</cp:revision>
  <dcterms:created xsi:type="dcterms:W3CDTF">2023-01-27T11:42:47Z</dcterms:created>
  <dcterms:modified xsi:type="dcterms:W3CDTF">2023-07-26T14:15:07Z</dcterms:modified>
</cp:coreProperties>
</file>