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62" r:id="rId3"/>
    <p:sldId id="273" r:id="rId4"/>
    <p:sldId id="264" r:id="rId5"/>
    <p:sldId id="271" r:id="rId6"/>
    <p:sldId id="274" r:id="rId7"/>
    <p:sldId id="266" r:id="rId8"/>
    <p:sldId id="267" r:id="rId9"/>
    <p:sldId id="275" r:id="rId10"/>
    <p:sldId id="268" r:id="rId11"/>
    <p:sldId id="269" r:id="rId12"/>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4E0"/>
    <a:srgbClr val="EFE7E3"/>
    <a:srgbClr val="F0E9E2"/>
    <a:srgbClr val="EBD3C9"/>
    <a:srgbClr val="EAE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04" autoAdjust="0"/>
  </p:normalViewPr>
  <p:slideViewPr>
    <p:cSldViewPr snapToGrid="0">
      <p:cViewPr>
        <p:scale>
          <a:sx n="66" d="100"/>
          <a:sy n="66" d="100"/>
        </p:scale>
        <p:origin x="24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BBA17-4F4A-4A4A-A552-74490EF0442D}" type="datetimeFigureOut">
              <a:rPr lang="et-EE" smtClean="0"/>
              <a:t>29.11.2023</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661E8-E816-41F2-85F3-C025F86479D3}" type="slidenum">
              <a:rPr lang="et-EE" smtClean="0"/>
              <a:t>‹#›</a:t>
            </a:fld>
            <a:endParaRPr lang="et-EE"/>
          </a:p>
        </p:txBody>
      </p:sp>
    </p:spTree>
    <p:extLst>
      <p:ext uri="{BB962C8B-B14F-4D97-AF65-F5344CB8AC3E}">
        <p14:creationId xmlns:p14="http://schemas.microsoft.com/office/powerpoint/2010/main" val="395865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2E1661E8-E816-41F2-85F3-C025F86479D3}" type="slidenum">
              <a:rPr lang="et-EE" smtClean="0"/>
              <a:t>1</a:t>
            </a:fld>
            <a:endParaRPr lang="et-EE"/>
          </a:p>
        </p:txBody>
      </p:sp>
    </p:spTree>
    <p:extLst>
      <p:ext uri="{BB962C8B-B14F-4D97-AF65-F5344CB8AC3E}">
        <p14:creationId xmlns:p14="http://schemas.microsoft.com/office/powerpoint/2010/main" val="42594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E1661E8-E816-41F2-85F3-C025F86479D3}" type="slidenum">
              <a:rPr lang="et-EE" smtClean="0"/>
              <a:t>7</a:t>
            </a:fld>
            <a:endParaRPr lang="et-EE"/>
          </a:p>
        </p:txBody>
      </p:sp>
    </p:spTree>
    <p:extLst>
      <p:ext uri="{BB962C8B-B14F-4D97-AF65-F5344CB8AC3E}">
        <p14:creationId xmlns:p14="http://schemas.microsoft.com/office/powerpoint/2010/main" val="318832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680D-6622-4A48-AF68-EDFFC5130D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id="{7AFE2197-B8BC-49EB-B058-CD7FFC0B90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05190742-8413-43BF-9EBE-47763649AD89}"/>
              </a:ext>
            </a:extLst>
          </p:cNvPr>
          <p:cNvSpPr>
            <a:spLocks noGrp="1"/>
          </p:cNvSpPr>
          <p:nvPr>
            <p:ph type="dt" sz="half" idx="10"/>
          </p:nvPr>
        </p:nvSpPr>
        <p:spPr/>
        <p:txBody>
          <a:bodyPr/>
          <a:lstStyle/>
          <a:p>
            <a:fld id="{9F74702E-6989-4B87-8DD9-1E10A9684B07}" type="datetimeFigureOut">
              <a:rPr lang="et-EE" smtClean="0"/>
              <a:t>29.11.2023</a:t>
            </a:fld>
            <a:endParaRPr lang="et-EE"/>
          </a:p>
        </p:txBody>
      </p:sp>
      <p:sp>
        <p:nvSpPr>
          <p:cNvPr id="5" name="Footer Placeholder 4">
            <a:extLst>
              <a:ext uri="{FF2B5EF4-FFF2-40B4-BE49-F238E27FC236}">
                <a16:creationId xmlns:a16="http://schemas.microsoft.com/office/drawing/2014/main" id="{1DD0C2A3-22FC-46E7-A267-570D8C0EEE0A}"/>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DB6B5C06-2B11-4703-B16D-961A72EBFD81}"/>
              </a:ext>
            </a:extLst>
          </p:cNvPr>
          <p:cNvSpPr>
            <a:spLocks noGrp="1"/>
          </p:cNvSpPr>
          <p:nvPr>
            <p:ph type="sldNum" sz="quarter" idx="12"/>
          </p:nvPr>
        </p:nvSpPr>
        <p:spPr/>
        <p:txBody>
          <a:bodyPr/>
          <a:lstStyle/>
          <a:p>
            <a:fld id="{F5EC5769-AE05-42C4-AF32-DBBF3507732F}" type="slidenum">
              <a:rPr lang="et-EE" smtClean="0"/>
              <a:t>‹#›</a:t>
            </a:fld>
            <a:endParaRPr lang="et-EE"/>
          </a:p>
        </p:txBody>
      </p:sp>
    </p:spTree>
    <p:extLst>
      <p:ext uri="{BB962C8B-B14F-4D97-AF65-F5344CB8AC3E}">
        <p14:creationId xmlns:p14="http://schemas.microsoft.com/office/powerpoint/2010/main" val="30248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946B-8CDB-48DE-8188-26778DA4E541}"/>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E76AFE15-132C-4EE8-A0B9-FCB40B161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92DF8509-B384-445C-A92E-33D89EE67B55}"/>
              </a:ext>
            </a:extLst>
          </p:cNvPr>
          <p:cNvSpPr>
            <a:spLocks noGrp="1"/>
          </p:cNvSpPr>
          <p:nvPr>
            <p:ph type="dt" sz="half" idx="10"/>
          </p:nvPr>
        </p:nvSpPr>
        <p:spPr/>
        <p:txBody>
          <a:bodyPr/>
          <a:lstStyle/>
          <a:p>
            <a:fld id="{9F74702E-6989-4B87-8DD9-1E10A9684B07}" type="datetimeFigureOut">
              <a:rPr lang="et-EE" smtClean="0"/>
              <a:t>29.11.2023</a:t>
            </a:fld>
            <a:endParaRPr lang="et-EE"/>
          </a:p>
        </p:txBody>
      </p:sp>
      <p:sp>
        <p:nvSpPr>
          <p:cNvPr id="5" name="Footer Placeholder 4">
            <a:extLst>
              <a:ext uri="{FF2B5EF4-FFF2-40B4-BE49-F238E27FC236}">
                <a16:creationId xmlns:a16="http://schemas.microsoft.com/office/drawing/2014/main" id="{FFEE4357-C2A1-4BE0-9634-E7F87A88348E}"/>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EBE64C69-B6D0-43EF-9ED2-B7D7790F8B01}"/>
              </a:ext>
            </a:extLst>
          </p:cNvPr>
          <p:cNvSpPr>
            <a:spLocks noGrp="1"/>
          </p:cNvSpPr>
          <p:nvPr>
            <p:ph type="sldNum" sz="quarter" idx="12"/>
          </p:nvPr>
        </p:nvSpPr>
        <p:spPr/>
        <p:txBody>
          <a:bodyPr/>
          <a:lstStyle/>
          <a:p>
            <a:fld id="{F5EC5769-AE05-42C4-AF32-DBBF3507732F}" type="slidenum">
              <a:rPr lang="et-EE" smtClean="0"/>
              <a:t>‹#›</a:t>
            </a:fld>
            <a:endParaRPr lang="et-EE"/>
          </a:p>
        </p:txBody>
      </p:sp>
    </p:spTree>
    <p:extLst>
      <p:ext uri="{BB962C8B-B14F-4D97-AF65-F5344CB8AC3E}">
        <p14:creationId xmlns:p14="http://schemas.microsoft.com/office/powerpoint/2010/main" val="351009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A5F4E-C167-4F77-B150-E0E372A31C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9D16D4A7-0E9D-4722-9B89-954CBCCBD3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2E8325E5-FFF2-4E8D-AAC5-A060B160EE06}"/>
              </a:ext>
            </a:extLst>
          </p:cNvPr>
          <p:cNvSpPr>
            <a:spLocks noGrp="1"/>
          </p:cNvSpPr>
          <p:nvPr>
            <p:ph type="dt" sz="half" idx="10"/>
          </p:nvPr>
        </p:nvSpPr>
        <p:spPr/>
        <p:txBody>
          <a:bodyPr/>
          <a:lstStyle/>
          <a:p>
            <a:fld id="{9F74702E-6989-4B87-8DD9-1E10A9684B07}" type="datetimeFigureOut">
              <a:rPr lang="et-EE" smtClean="0"/>
              <a:t>29.11.2023</a:t>
            </a:fld>
            <a:endParaRPr lang="et-EE"/>
          </a:p>
        </p:txBody>
      </p:sp>
      <p:sp>
        <p:nvSpPr>
          <p:cNvPr id="5" name="Footer Placeholder 4">
            <a:extLst>
              <a:ext uri="{FF2B5EF4-FFF2-40B4-BE49-F238E27FC236}">
                <a16:creationId xmlns:a16="http://schemas.microsoft.com/office/drawing/2014/main" id="{1CAD1E30-9474-4B20-9C83-171652164D00}"/>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974089FF-9426-443F-B270-A7D9870C5C60}"/>
              </a:ext>
            </a:extLst>
          </p:cNvPr>
          <p:cNvSpPr>
            <a:spLocks noGrp="1"/>
          </p:cNvSpPr>
          <p:nvPr>
            <p:ph type="sldNum" sz="quarter" idx="12"/>
          </p:nvPr>
        </p:nvSpPr>
        <p:spPr/>
        <p:txBody>
          <a:bodyPr/>
          <a:lstStyle/>
          <a:p>
            <a:fld id="{F5EC5769-AE05-42C4-AF32-DBBF3507732F}" type="slidenum">
              <a:rPr lang="et-EE" smtClean="0"/>
              <a:t>‹#›</a:t>
            </a:fld>
            <a:endParaRPr lang="et-EE"/>
          </a:p>
        </p:txBody>
      </p:sp>
    </p:spTree>
    <p:extLst>
      <p:ext uri="{BB962C8B-B14F-4D97-AF65-F5344CB8AC3E}">
        <p14:creationId xmlns:p14="http://schemas.microsoft.com/office/powerpoint/2010/main" val="137853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B974-B34B-4578-B280-82C85C86A6FF}"/>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500CB775-3894-4170-94BF-5FDBA0532F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A84353F2-1CC1-4FDF-8116-1DB17C753302}"/>
              </a:ext>
            </a:extLst>
          </p:cNvPr>
          <p:cNvSpPr>
            <a:spLocks noGrp="1"/>
          </p:cNvSpPr>
          <p:nvPr>
            <p:ph type="dt" sz="half" idx="10"/>
          </p:nvPr>
        </p:nvSpPr>
        <p:spPr/>
        <p:txBody>
          <a:bodyPr/>
          <a:lstStyle/>
          <a:p>
            <a:fld id="{9F74702E-6989-4B87-8DD9-1E10A9684B07}" type="datetimeFigureOut">
              <a:rPr lang="et-EE" smtClean="0"/>
              <a:t>29.11.2023</a:t>
            </a:fld>
            <a:endParaRPr lang="et-EE"/>
          </a:p>
        </p:txBody>
      </p:sp>
      <p:sp>
        <p:nvSpPr>
          <p:cNvPr id="5" name="Footer Placeholder 4">
            <a:extLst>
              <a:ext uri="{FF2B5EF4-FFF2-40B4-BE49-F238E27FC236}">
                <a16:creationId xmlns:a16="http://schemas.microsoft.com/office/drawing/2014/main" id="{B4EEA57C-C8EC-48C9-8CB3-899B9E22FD46}"/>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833CE197-490D-485D-9C60-62960D58B8C3}"/>
              </a:ext>
            </a:extLst>
          </p:cNvPr>
          <p:cNvSpPr>
            <a:spLocks noGrp="1"/>
          </p:cNvSpPr>
          <p:nvPr>
            <p:ph type="sldNum" sz="quarter" idx="12"/>
          </p:nvPr>
        </p:nvSpPr>
        <p:spPr/>
        <p:txBody>
          <a:bodyPr/>
          <a:lstStyle/>
          <a:p>
            <a:fld id="{F5EC5769-AE05-42C4-AF32-DBBF3507732F}" type="slidenum">
              <a:rPr lang="et-EE" smtClean="0"/>
              <a:t>‹#›</a:t>
            </a:fld>
            <a:endParaRPr lang="et-EE"/>
          </a:p>
        </p:txBody>
      </p:sp>
    </p:spTree>
    <p:extLst>
      <p:ext uri="{BB962C8B-B14F-4D97-AF65-F5344CB8AC3E}">
        <p14:creationId xmlns:p14="http://schemas.microsoft.com/office/powerpoint/2010/main" val="376057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412F-03FC-4BB5-9422-4989FDCAED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7F0C41BE-1FB5-491B-9BFB-B62139338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1DE5FD-93F4-479D-8B8C-5F941C39EB08}"/>
              </a:ext>
            </a:extLst>
          </p:cNvPr>
          <p:cNvSpPr>
            <a:spLocks noGrp="1"/>
          </p:cNvSpPr>
          <p:nvPr>
            <p:ph type="dt" sz="half" idx="10"/>
          </p:nvPr>
        </p:nvSpPr>
        <p:spPr/>
        <p:txBody>
          <a:bodyPr/>
          <a:lstStyle/>
          <a:p>
            <a:fld id="{9F74702E-6989-4B87-8DD9-1E10A9684B07}" type="datetimeFigureOut">
              <a:rPr lang="et-EE" smtClean="0"/>
              <a:t>29.11.2023</a:t>
            </a:fld>
            <a:endParaRPr lang="et-EE"/>
          </a:p>
        </p:txBody>
      </p:sp>
      <p:sp>
        <p:nvSpPr>
          <p:cNvPr id="5" name="Footer Placeholder 4">
            <a:extLst>
              <a:ext uri="{FF2B5EF4-FFF2-40B4-BE49-F238E27FC236}">
                <a16:creationId xmlns:a16="http://schemas.microsoft.com/office/drawing/2014/main" id="{66B39D29-54AB-43C1-9345-34682D9331E4}"/>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0AF127C4-F1B6-4034-B1D0-127677C25CD5}"/>
              </a:ext>
            </a:extLst>
          </p:cNvPr>
          <p:cNvSpPr>
            <a:spLocks noGrp="1"/>
          </p:cNvSpPr>
          <p:nvPr>
            <p:ph type="sldNum" sz="quarter" idx="12"/>
          </p:nvPr>
        </p:nvSpPr>
        <p:spPr/>
        <p:txBody>
          <a:bodyPr/>
          <a:lstStyle/>
          <a:p>
            <a:fld id="{F5EC5769-AE05-42C4-AF32-DBBF3507732F}" type="slidenum">
              <a:rPr lang="et-EE" smtClean="0"/>
              <a:t>‹#›</a:t>
            </a:fld>
            <a:endParaRPr lang="et-EE"/>
          </a:p>
        </p:txBody>
      </p:sp>
    </p:spTree>
    <p:extLst>
      <p:ext uri="{BB962C8B-B14F-4D97-AF65-F5344CB8AC3E}">
        <p14:creationId xmlns:p14="http://schemas.microsoft.com/office/powerpoint/2010/main" val="400446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FEF8-1988-4ED0-BB9B-93A44F421BF6}"/>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F0B0DBF9-B6DC-4216-B393-52B0D93882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7B26EE49-1E4F-452B-A91F-0250999871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D701019B-33D7-4463-B63C-FC85DB6305AF}"/>
              </a:ext>
            </a:extLst>
          </p:cNvPr>
          <p:cNvSpPr>
            <a:spLocks noGrp="1"/>
          </p:cNvSpPr>
          <p:nvPr>
            <p:ph type="dt" sz="half" idx="10"/>
          </p:nvPr>
        </p:nvSpPr>
        <p:spPr/>
        <p:txBody>
          <a:bodyPr/>
          <a:lstStyle/>
          <a:p>
            <a:fld id="{9F74702E-6989-4B87-8DD9-1E10A9684B07}" type="datetimeFigureOut">
              <a:rPr lang="et-EE" smtClean="0"/>
              <a:t>29.11.2023</a:t>
            </a:fld>
            <a:endParaRPr lang="et-EE"/>
          </a:p>
        </p:txBody>
      </p:sp>
      <p:sp>
        <p:nvSpPr>
          <p:cNvPr id="6" name="Footer Placeholder 5">
            <a:extLst>
              <a:ext uri="{FF2B5EF4-FFF2-40B4-BE49-F238E27FC236}">
                <a16:creationId xmlns:a16="http://schemas.microsoft.com/office/drawing/2014/main" id="{87945C20-DA5D-4EF8-8809-D9F7F804342C}"/>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CF0659F2-D369-4DA6-BF93-26D891E581B8}"/>
              </a:ext>
            </a:extLst>
          </p:cNvPr>
          <p:cNvSpPr>
            <a:spLocks noGrp="1"/>
          </p:cNvSpPr>
          <p:nvPr>
            <p:ph type="sldNum" sz="quarter" idx="12"/>
          </p:nvPr>
        </p:nvSpPr>
        <p:spPr/>
        <p:txBody>
          <a:bodyPr/>
          <a:lstStyle/>
          <a:p>
            <a:fld id="{F5EC5769-AE05-42C4-AF32-DBBF3507732F}" type="slidenum">
              <a:rPr lang="et-EE" smtClean="0"/>
              <a:t>‹#›</a:t>
            </a:fld>
            <a:endParaRPr lang="et-EE"/>
          </a:p>
        </p:txBody>
      </p:sp>
    </p:spTree>
    <p:extLst>
      <p:ext uri="{BB962C8B-B14F-4D97-AF65-F5344CB8AC3E}">
        <p14:creationId xmlns:p14="http://schemas.microsoft.com/office/powerpoint/2010/main" val="412409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0513-B382-42E7-BAA0-208B7DD8FFBB}"/>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1B1BCFB2-AD09-44F4-864A-AE8FE4AD6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128D73-354B-4315-91F1-89FA772A38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ED10141D-CD8B-42FE-B3FF-973AFACBF3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A50227-7F59-45F3-B472-D75D59D5F0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0067E8A5-2A94-4047-9A28-2014582CD896}"/>
              </a:ext>
            </a:extLst>
          </p:cNvPr>
          <p:cNvSpPr>
            <a:spLocks noGrp="1"/>
          </p:cNvSpPr>
          <p:nvPr>
            <p:ph type="dt" sz="half" idx="10"/>
          </p:nvPr>
        </p:nvSpPr>
        <p:spPr/>
        <p:txBody>
          <a:bodyPr/>
          <a:lstStyle/>
          <a:p>
            <a:fld id="{9F74702E-6989-4B87-8DD9-1E10A9684B07}" type="datetimeFigureOut">
              <a:rPr lang="et-EE" smtClean="0"/>
              <a:t>29.11.2023</a:t>
            </a:fld>
            <a:endParaRPr lang="et-EE"/>
          </a:p>
        </p:txBody>
      </p:sp>
      <p:sp>
        <p:nvSpPr>
          <p:cNvPr id="8" name="Footer Placeholder 7">
            <a:extLst>
              <a:ext uri="{FF2B5EF4-FFF2-40B4-BE49-F238E27FC236}">
                <a16:creationId xmlns:a16="http://schemas.microsoft.com/office/drawing/2014/main" id="{E7DF1FF3-C94A-4403-9D2C-28E509AA11A7}"/>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78DBCD21-3A10-4CBA-AF0E-AD8AE6E72640}"/>
              </a:ext>
            </a:extLst>
          </p:cNvPr>
          <p:cNvSpPr>
            <a:spLocks noGrp="1"/>
          </p:cNvSpPr>
          <p:nvPr>
            <p:ph type="sldNum" sz="quarter" idx="12"/>
          </p:nvPr>
        </p:nvSpPr>
        <p:spPr/>
        <p:txBody>
          <a:bodyPr/>
          <a:lstStyle/>
          <a:p>
            <a:fld id="{F5EC5769-AE05-42C4-AF32-DBBF3507732F}" type="slidenum">
              <a:rPr lang="et-EE" smtClean="0"/>
              <a:t>‹#›</a:t>
            </a:fld>
            <a:endParaRPr lang="et-EE"/>
          </a:p>
        </p:txBody>
      </p:sp>
    </p:spTree>
    <p:extLst>
      <p:ext uri="{BB962C8B-B14F-4D97-AF65-F5344CB8AC3E}">
        <p14:creationId xmlns:p14="http://schemas.microsoft.com/office/powerpoint/2010/main" val="186003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1453-B170-44CA-B89A-1BCF68B39C2B}"/>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D64BD5E0-4DE9-4169-864A-00A009F3E71C}"/>
              </a:ext>
            </a:extLst>
          </p:cNvPr>
          <p:cNvSpPr>
            <a:spLocks noGrp="1"/>
          </p:cNvSpPr>
          <p:nvPr>
            <p:ph type="dt" sz="half" idx="10"/>
          </p:nvPr>
        </p:nvSpPr>
        <p:spPr/>
        <p:txBody>
          <a:bodyPr/>
          <a:lstStyle/>
          <a:p>
            <a:fld id="{9F74702E-6989-4B87-8DD9-1E10A9684B07}" type="datetimeFigureOut">
              <a:rPr lang="et-EE" smtClean="0"/>
              <a:t>29.11.2023</a:t>
            </a:fld>
            <a:endParaRPr lang="et-EE"/>
          </a:p>
        </p:txBody>
      </p:sp>
      <p:sp>
        <p:nvSpPr>
          <p:cNvPr id="4" name="Footer Placeholder 3">
            <a:extLst>
              <a:ext uri="{FF2B5EF4-FFF2-40B4-BE49-F238E27FC236}">
                <a16:creationId xmlns:a16="http://schemas.microsoft.com/office/drawing/2014/main" id="{561A3CE1-B84D-4229-8FA6-55706D26B03B}"/>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10D7B78F-B1E8-4645-A2A1-75E6FE1EF469}"/>
              </a:ext>
            </a:extLst>
          </p:cNvPr>
          <p:cNvSpPr>
            <a:spLocks noGrp="1"/>
          </p:cNvSpPr>
          <p:nvPr>
            <p:ph type="sldNum" sz="quarter" idx="12"/>
          </p:nvPr>
        </p:nvSpPr>
        <p:spPr/>
        <p:txBody>
          <a:bodyPr/>
          <a:lstStyle/>
          <a:p>
            <a:fld id="{F5EC5769-AE05-42C4-AF32-DBBF3507732F}" type="slidenum">
              <a:rPr lang="et-EE" smtClean="0"/>
              <a:t>‹#›</a:t>
            </a:fld>
            <a:endParaRPr lang="et-EE"/>
          </a:p>
        </p:txBody>
      </p:sp>
    </p:spTree>
    <p:extLst>
      <p:ext uri="{BB962C8B-B14F-4D97-AF65-F5344CB8AC3E}">
        <p14:creationId xmlns:p14="http://schemas.microsoft.com/office/powerpoint/2010/main" val="131700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81EDB-6EEA-4516-9C61-59300227BEDE}"/>
              </a:ext>
            </a:extLst>
          </p:cNvPr>
          <p:cNvSpPr>
            <a:spLocks noGrp="1"/>
          </p:cNvSpPr>
          <p:nvPr>
            <p:ph type="dt" sz="half" idx="10"/>
          </p:nvPr>
        </p:nvSpPr>
        <p:spPr/>
        <p:txBody>
          <a:bodyPr/>
          <a:lstStyle/>
          <a:p>
            <a:fld id="{9F74702E-6989-4B87-8DD9-1E10A9684B07}" type="datetimeFigureOut">
              <a:rPr lang="et-EE" smtClean="0"/>
              <a:t>29.11.2023</a:t>
            </a:fld>
            <a:endParaRPr lang="et-EE"/>
          </a:p>
        </p:txBody>
      </p:sp>
      <p:sp>
        <p:nvSpPr>
          <p:cNvPr id="3" name="Footer Placeholder 2">
            <a:extLst>
              <a:ext uri="{FF2B5EF4-FFF2-40B4-BE49-F238E27FC236}">
                <a16:creationId xmlns:a16="http://schemas.microsoft.com/office/drawing/2014/main" id="{FAC1B49B-2633-4C5D-912B-27F5A0A9D0B6}"/>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5EC0892C-8A23-426A-B381-EC3900925295}"/>
              </a:ext>
            </a:extLst>
          </p:cNvPr>
          <p:cNvSpPr>
            <a:spLocks noGrp="1"/>
          </p:cNvSpPr>
          <p:nvPr>
            <p:ph type="sldNum" sz="quarter" idx="12"/>
          </p:nvPr>
        </p:nvSpPr>
        <p:spPr/>
        <p:txBody>
          <a:bodyPr/>
          <a:lstStyle/>
          <a:p>
            <a:fld id="{F5EC5769-AE05-42C4-AF32-DBBF3507732F}" type="slidenum">
              <a:rPr lang="et-EE" smtClean="0"/>
              <a:t>‹#›</a:t>
            </a:fld>
            <a:endParaRPr lang="et-EE"/>
          </a:p>
        </p:txBody>
      </p:sp>
    </p:spTree>
    <p:extLst>
      <p:ext uri="{BB962C8B-B14F-4D97-AF65-F5344CB8AC3E}">
        <p14:creationId xmlns:p14="http://schemas.microsoft.com/office/powerpoint/2010/main" val="185699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30BD-B141-42C4-B29A-B34762C8E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1E3D3758-FB81-4408-8EE5-C0B0AB724A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15EBD512-253B-41AE-B3EB-E0AFBF643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FD3B48-429D-4E09-9F02-8050B51F6349}"/>
              </a:ext>
            </a:extLst>
          </p:cNvPr>
          <p:cNvSpPr>
            <a:spLocks noGrp="1"/>
          </p:cNvSpPr>
          <p:nvPr>
            <p:ph type="dt" sz="half" idx="10"/>
          </p:nvPr>
        </p:nvSpPr>
        <p:spPr/>
        <p:txBody>
          <a:bodyPr/>
          <a:lstStyle/>
          <a:p>
            <a:fld id="{9F74702E-6989-4B87-8DD9-1E10A9684B07}" type="datetimeFigureOut">
              <a:rPr lang="et-EE" smtClean="0"/>
              <a:t>29.11.2023</a:t>
            </a:fld>
            <a:endParaRPr lang="et-EE"/>
          </a:p>
        </p:txBody>
      </p:sp>
      <p:sp>
        <p:nvSpPr>
          <p:cNvPr id="6" name="Footer Placeholder 5">
            <a:extLst>
              <a:ext uri="{FF2B5EF4-FFF2-40B4-BE49-F238E27FC236}">
                <a16:creationId xmlns:a16="http://schemas.microsoft.com/office/drawing/2014/main" id="{61FBDFC6-96B2-4386-B940-04C905E0E28B}"/>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CB94265D-297B-4A3A-AB74-F02B963A3F03}"/>
              </a:ext>
            </a:extLst>
          </p:cNvPr>
          <p:cNvSpPr>
            <a:spLocks noGrp="1"/>
          </p:cNvSpPr>
          <p:nvPr>
            <p:ph type="sldNum" sz="quarter" idx="12"/>
          </p:nvPr>
        </p:nvSpPr>
        <p:spPr/>
        <p:txBody>
          <a:bodyPr/>
          <a:lstStyle/>
          <a:p>
            <a:fld id="{F5EC5769-AE05-42C4-AF32-DBBF3507732F}" type="slidenum">
              <a:rPr lang="et-EE" smtClean="0"/>
              <a:t>‹#›</a:t>
            </a:fld>
            <a:endParaRPr lang="et-EE"/>
          </a:p>
        </p:txBody>
      </p:sp>
    </p:spTree>
    <p:extLst>
      <p:ext uri="{BB962C8B-B14F-4D97-AF65-F5344CB8AC3E}">
        <p14:creationId xmlns:p14="http://schemas.microsoft.com/office/powerpoint/2010/main" val="261351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7C61-49B7-4091-B942-E360A29EA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C2E65FC6-BDFF-4E0D-A946-1275CD24D0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B68293EE-FF2C-487E-8CB1-CE0291E42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9EB3EF-0CCB-4317-A5CB-543F3873F8B1}"/>
              </a:ext>
            </a:extLst>
          </p:cNvPr>
          <p:cNvSpPr>
            <a:spLocks noGrp="1"/>
          </p:cNvSpPr>
          <p:nvPr>
            <p:ph type="dt" sz="half" idx="10"/>
          </p:nvPr>
        </p:nvSpPr>
        <p:spPr/>
        <p:txBody>
          <a:bodyPr/>
          <a:lstStyle/>
          <a:p>
            <a:fld id="{9F74702E-6989-4B87-8DD9-1E10A9684B07}" type="datetimeFigureOut">
              <a:rPr lang="et-EE" smtClean="0"/>
              <a:t>29.11.2023</a:t>
            </a:fld>
            <a:endParaRPr lang="et-EE"/>
          </a:p>
        </p:txBody>
      </p:sp>
      <p:sp>
        <p:nvSpPr>
          <p:cNvPr id="6" name="Footer Placeholder 5">
            <a:extLst>
              <a:ext uri="{FF2B5EF4-FFF2-40B4-BE49-F238E27FC236}">
                <a16:creationId xmlns:a16="http://schemas.microsoft.com/office/drawing/2014/main" id="{D89F8852-9457-4CFA-B69D-83F61A05651E}"/>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FB437E20-ADB6-46C1-AE8B-35B14B9F7455}"/>
              </a:ext>
            </a:extLst>
          </p:cNvPr>
          <p:cNvSpPr>
            <a:spLocks noGrp="1"/>
          </p:cNvSpPr>
          <p:nvPr>
            <p:ph type="sldNum" sz="quarter" idx="12"/>
          </p:nvPr>
        </p:nvSpPr>
        <p:spPr/>
        <p:txBody>
          <a:bodyPr/>
          <a:lstStyle/>
          <a:p>
            <a:fld id="{F5EC5769-AE05-42C4-AF32-DBBF3507732F}" type="slidenum">
              <a:rPr lang="et-EE" smtClean="0"/>
              <a:t>‹#›</a:t>
            </a:fld>
            <a:endParaRPr lang="et-EE"/>
          </a:p>
        </p:txBody>
      </p:sp>
    </p:spTree>
    <p:extLst>
      <p:ext uri="{BB962C8B-B14F-4D97-AF65-F5344CB8AC3E}">
        <p14:creationId xmlns:p14="http://schemas.microsoft.com/office/powerpoint/2010/main" val="42382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EBD3C9"/>
            </a:gs>
            <a:gs pos="83000">
              <a:srgbClr val="F2E4E0"/>
            </a:gs>
            <a:gs pos="100000">
              <a:srgbClr val="EBD3C9"/>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6311EF-9814-4B70-B5BE-563FD99CA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9190C94F-88EA-40ED-88A3-A4FE0F6D1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8C7F41C9-68CA-4785-837E-A84BC0FCB2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4702E-6989-4B87-8DD9-1E10A9684B07}" type="datetimeFigureOut">
              <a:rPr lang="et-EE" smtClean="0"/>
              <a:t>29.11.2023</a:t>
            </a:fld>
            <a:endParaRPr lang="et-EE"/>
          </a:p>
        </p:txBody>
      </p:sp>
      <p:sp>
        <p:nvSpPr>
          <p:cNvPr id="5" name="Footer Placeholder 4">
            <a:extLst>
              <a:ext uri="{FF2B5EF4-FFF2-40B4-BE49-F238E27FC236}">
                <a16:creationId xmlns:a16="http://schemas.microsoft.com/office/drawing/2014/main" id="{ADD88705-58AF-4C27-AB07-F4B6464DB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99570420-D71D-4DD6-AE0D-438467987A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C5769-AE05-42C4-AF32-DBBF3507732F}" type="slidenum">
              <a:rPr lang="et-EE" smtClean="0"/>
              <a:t>‹#›</a:t>
            </a:fld>
            <a:endParaRPr lang="et-EE"/>
          </a:p>
        </p:txBody>
      </p:sp>
    </p:spTree>
    <p:extLst>
      <p:ext uri="{BB962C8B-B14F-4D97-AF65-F5344CB8AC3E}">
        <p14:creationId xmlns:p14="http://schemas.microsoft.com/office/powerpoint/2010/main" val="373506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21.png"/><Relationship Id="rId4" Type="http://schemas.openxmlformats.org/officeDocument/2006/relationships/image" Target="../media/image6.png"/><Relationship Id="rId9" Type="http://schemas.microsoft.com/office/2007/relationships/hdphoto" Target="../media/hdphoto17.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8.wdp"/><Relationship Id="rId5" Type="http://schemas.openxmlformats.org/officeDocument/2006/relationships/image" Target="../media/image1.png"/><Relationship Id="rId10" Type="http://schemas.openxmlformats.org/officeDocument/2006/relationships/image" Target="../media/image12.png"/><Relationship Id="rId4" Type="http://schemas.microsoft.com/office/2007/relationships/hdphoto" Target="../media/hdphoto1.wdp"/><Relationship Id="rId9"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microsoft.com/office/2007/relationships/hdphoto" Target="../media/hdphoto11.wdp"/><Relationship Id="rId13"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0.wdp"/><Relationship Id="rId11" Type="http://schemas.openxmlformats.org/officeDocument/2006/relationships/image" Target="../media/image6.png"/><Relationship Id="rId5" Type="http://schemas.openxmlformats.org/officeDocument/2006/relationships/image" Target="../media/image14.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16.png"/><Relationship Id="rId1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3.wdp"/><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4.wdp"/><Relationship Id="rId4" Type="http://schemas.openxmlformats.org/officeDocument/2006/relationships/image" Target="../media/image18.pn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8C67D0-BDB4-4B40-8297-30C25E529589}"/>
              </a:ext>
            </a:extLst>
          </p:cNvPr>
          <p:cNvSpPr txBox="1">
            <a:spLocks noChangeAspect="1"/>
          </p:cNvSpPr>
          <p:nvPr/>
        </p:nvSpPr>
        <p:spPr>
          <a:xfrm>
            <a:off x="209005" y="1564243"/>
            <a:ext cx="11671663" cy="4961358"/>
          </a:xfrm>
          <a:prstGeom prst="rect">
            <a:avLst/>
          </a:prstGeom>
          <a:noFill/>
        </p:spPr>
        <p:txBody>
          <a:bodyPr wrap="square">
            <a:spAutoFit/>
          </a:bodyPr>
          <a:lstStyle/>
          <a:p>
            <a:pPr marL="0" indent="0">
              <a:lnSpc>
                <a:spcPct val="120000"/>
              </a:lnSpc>
              <a:buNone/>
            </a:pPr>
            <a:r>
              <a:rPr lang="et-EE" dirty="0"/>
              <a:t>MÄNGU EESMÄRK: harjutada ruumisuhteid tähistavate </a:t>
            </a:r>
            <a:r>
              <a:rPr lang="et-EE" dirty="0" err="1"/>
              <a:t>tagasõnade</a:t>
            </a:r>
            <a:r>
              <a:rPr lang="et-EE" dirty="0"/>
              <a:t> ETTE ja TAHA kasutamist.</a:t>
            </a:r>
          </a:p>
          <a:p>
            <a:pPr marL="0" indent="0">
              <a:lnSpc>
                <a:spcPct val="120000"/>
              </a:lnSpc>
              <a:buNone/>
            </a:pPr>
            <a:endParaRPr lang="et-EE" dirty="0"/>
          </a:p>
          <a:p>
            <a:pPr marL="0" indent="0">
              <a:lnSpc>
                <a:spcPct val="120000"/>
              </a:lnSpc>
              <a:buNone/>
            </a:pPr>
            <a:r>
              <a:rPr lang="et-EE" dirty="0"/>
              <a:t>MÄNGU KÄIK: Kass on asunud hiirejahile. Hiir jookseb kassi eest ära, peidab end erinevate esemete ette ja taha. Lapse ülesanne on öelda, kuhu jooksis hiir ning kuhu jooksis kass – laps võib kasutada selleks täislauseid (</a:t>
            </a:r>
            <a:r>
              <a:rPr lang="et-EE" i="1" dirty="0"/>
              <a:t>„Hiir jooksis korvi taha.“, „Kass jooksis ka korvi taha.“) </a:t>
            </a:r>
            <a:r>
              <a:rPr lang="et-EE" dirty="0"/>
              <a:t>või lõpetada täiskasvanu laused õige tagasõnaga (nt TK: </a:t>
            </a:r>
            <a:r>
              <a:rPr lang="et-EE" i="1" dirty="0"/>
              <a:t>„Hiir jooksis korvi….“, </a:t>
            </a:r>
            <a:r>
              <a:rPr lang="et-EE" dirty="0"/>
              <a:t>L: </a:t>
            </a:r>
            <a:r>
              <a:rPr lang="et-EE" i="1" dirty="0"/>
              <a:t>„Taha.“).</a:t>
            </a:r>
          </a:p>
          <a:p>
            <a:pPr marL="0" indent="0">
              <a:lnSpc>
                <a:spcPct val="120000"/>
              </a:lnSpc>
              <a:buNone/>
            </a:pPr>
            <a:br>
              <a:rPr lang="et-EE" dirty="0"/>
            </a:br>
            <a:r>
              <a:rPr lang="et-EE" dirty="0"/>
              <a:t>Kas kassil õnnestub hiir kinni püüda?</a:t>
            </a:r>
          </a:p>
          <a:p>
            <a:pPr marL="0" indent="0">
              <a:lnSpc>
                <a:spcPct val="120000"/>
              </a:lnSpc>
              <a:buNone/>
            </a:pPr>
            <a:endParaRPr lang="et-EE" dirty="0"/>
          </a:p>
          <a:p>
            <a:pPr marL="0" indent="0">
              <a:lnSpc>
                <a:spcPct val="120000"/>
              </a:lnSpc>
              <a:buNone/>
            </a:pPr>
            <a:br>
              <a:rPr lang="et-EE" dirty="0"/>
            </a:br>
            <a:br>
              <a:rPr lang="et-EE" i="1" dirty="0"/>
            </a:br>
            <a:r>
              <a:rPr lang="et-EE" i="1" dirty="0"/>
              <a:t>                                                       </a:t>
            </a:r>
            <a:r>
              <a:rPr lang="et-EE" b="1" dirty="0"/>
              <a:t>Toredat mängimist!</a:t>
            </a:r>
          </a:p>
          <a:p>
            <a:pPr marL="0" indent="0">
              <a:lnSpc>
                <a:spcPct val="120000"/>
              </a:lnSpc>
              <a:buNone/>
            </a:pPr>
            <a:endParaRPr lang="et-EE" b="1" dirty="0"/>
          </a:p>
          <a:p>
            <a:pPr marL="0" indent="0">
              <a:lnSpc>
                <a:spcPct val="120000"/>
              </a:lnSpc>
              <a:buNone/>
            </a:pPr>
            <a:endParaRPr lang="et-EE" b="1" dirty="0"/>
          </a:p>
          <a:p>
            <a:pPr marL="0" indent="0">
              <a:lnSpc>
                <a:spcPct val="120000"/>
              </a:lnSpc>
              <a:buNone/>
            </a:pPr>
            <a:endParaRPr lang="et-EE" b="1" dirty="0"/>
          </a:p>
          <a:p>
            <a:pPr marL="0" indent="0" algn="ctr">
              <a:buNone/>
            </a:pPr>
            <a:r>
              <a:rPr lang="et-EE" sz="1400" dirty="0"/>
              <a:t>www.kõnekäpp.ee</a:t>
            </a:r>
          </a:p>
        </p:txBody>
      </p:sp>
      <p:sp>
        <p:nvSpPr>
          <p:cNvPr id="4" name="Title 1">
            <a:extLst>
              <a:ext uri="{FF2B5EF4-FFF2-40B4-BE49-F238E27FC236}">
                <a16:creationId xmlns:a16="http://schemas.microsoft.com/office/drawing/2014/main" id="{0DEDDC88-422C-401C-B905-4CFC8DD2B546}"/>
              </a:ext>
            </a:extLst>
          </p:cNvPr>
          <p:cNvSpPr txBox="1">
            <a:spLocks/>
          </p:cNvSpPr>
          <p:nvPr/>
        </p:nvSpPr>
        <p:spPr>
          <a:xfrm>
            <a:off x="787037" y="61207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t-EE" dirty="0"/>
              <a:t>HIIREJAHT</a:t>
            </a:r>
          </a:p>
        </p:txBody>
      </p:sp>
      <p:pic>
        <p:nvPicPr>
          <p:cNvPr id="5" name="Picture 4" descr="A paw print with brown and beige letters&#10;&#10;Description automatically generated">
            <a:extLst>
              <a:ext uri="{FF2B5EF4-FFF2-40B4-BE49-F238E27FC236}">
                <a16:creationId xmlns:a16="http://schemas.microsoft.com/office/drawing/2014/main" id="{D70EE5F0-2330-40BD-BD31-EA49CD0FBB0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63072" y="0"/>
            <a:ext cx="612077" cy="612077"/>
          </a:xfrm>
          <a:prstGeom prst="rect">
            <a:avLst/>
          </a:prstGeom>
        </p:spPr>
      </p:pic>
      <p:pic>
        <p:nvPicPr>
          <p:cNvPr id="1026" name="Picture 2" descr="Garfield | UnAnything Wiki | Fand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848" y="3429000"/>
            <a:ext cx="2140655" cy="273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2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lue BMW M4 illustration, Sports car Luxury vehicle Mercedes-Benz B-Class,  Blue cartoon car, cartoon Character, compact Car png | PNGEgg">
            <a:extLst>
              <a:ext uri="{FF2B5EF4-FFF2-40B4-BE49-F238E27FC236}">
                <a16:creationId xmlns:a16="http://schemas.microsoft.com/office/drawing/2014/main" id="{E5688001-3130-440F-A9B3-814CE97653A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76" b="97659" l="889" r="99778">
                        <a14:foregroundMark x1="50222" y1="3679" x2="50222" y2="3679"/>
                        <a14:foregroundMark x1="93556" y1="51505" x2="93556" y2="51505"/>
                        <a14:foregroundMark x1="95556" y1="34448" x2="95556" y2="34448"/>
                        <a14:foregroundMark x1="96000" y1="28763" x2="96000" y2="28763"/>
                        <a14:foregroundMark x1="99222" y1="66221" x2="99222" y2="66221"/>
                        <a14:foregroundMark x1="84333" y1="76254" x2="84333" y2="76254"/>
                        <a14:foregroundMark x1="74556" y1="65552" x2="74556" y2="65552"/>
                        <a14:foregroundMark x1="74222" y1="52843" x2="89222" y2="78261"/>
                        <a14:foregroundMark x1="90000" y1="56856" x2="80667" y2="87291"/>
                        <a14:foregroundMark x1="69667" y1="63211" x2="77556" y2="82609"/>
                        <a14:foregroundMark x1="85000" y1="84950" x2="77333" y2="94314"/>
                        <a14:foregroundMark x1="70889" y1="78261" x2="70889" y2="78261"/>
                        <a14:foregroundMark x1="83222" y1="89967" x2="83222" y2="89967"/>
                        <a14:foregroundMark x1="81667" y1="92308" x2="81667" y2="92308"/>
                        <a14:foregroundMark x1="15333" y1="71572" x2="15333" y2="71572"/>
                        <a14:foregroundMark x1="20111" y1="60535" x2="18111" y2="87960"/>
                        <a14:foregroundMark x1="27111" y1="57860" x2="11556" y2="76254"/>
                        <a14:foregroundMark x1="10556" y1="57860" x2="19222" y2="65217"/>
                        <a14:foregroundMark x1="28111" y1="70234" x2="12889" y2="87625"/>
                        <a14:foregroundMark x1="23000" y1="86288" x2="23000" y2="86288"/>
                        <a14:foregroundMark x1="12222" y1="89298" x2="12222" y2="89298"/>
                        <a14:foregroundMark x1="12667" y1="82609" x2="12667" y2="82609"/>
                        <a14:foregroundMark x1="6444" y1="69565" x2="18222" y2="73579"/>
                        <a14:foregroundMark x1="10333" y1="44482" x2="10333" y2="44482"/>
                        <a14:foregroundMark x1="9222" y1="48829" x2="9222" y2="48829"/>
                        <a14:foregroundMark x1="4556" y1="52174" x2="4556" y2="52174"/>
                        <a14:foregroundMark x1="667" y1="63545" x2="667" y2="63545"/>
                        <a14:foregroundMark x1="8889" y1="52508" x2="8889" y2="52508"/>
                        <a14:foregroundMark x1="8000" y1="49498" x2="8000" y2="49498"/>
                        <a14:foregroundMark x1="6778" y1="50502" x2="6778" y2="50502"/>
                        <a14:foregroundMark x1="6778" y1="51839" x2="6778" y2="51839"/>
                        <a14:foregroundMark x1="49889" y1="3344" x2="49889" y2="3344"/>
                        <a14:foregroundMark x1="52222" y1="1672" x2="52222" y2="1672"/>
                        <a14:foregroundMark x1="36778" y1="21070" x2="36778" y2="21070"/>
                        <a14:foregroundMark x1="43333" y1="12375" x2="29556" y2="45485"/>
                        <a14:foregroundMark x1="14222" y1="89632" x2="14222" y2="89632"/>
                        <a14:foregroundMark x1="889" y1="64883" x2="889" y2="64883"/>
                        <a14:foregroundMark x1="1222" y1="64883" x2="1222" y2="64883"/>
                        <a14:foregroundMark x1="22444" y1="61538" x2="22444" y2="61538"/>
                        <a14:foregroundMark x1="48111" y1="43478" x2="48111" y2="43478"/>
                        <a14:foregroundMark x1="77778" y1="91973" x2="77778" y2="91973"/>
                        <a14:foregroundMark x1="92778" y1="58194" x2="92778" y2="58194"/>
                        <a14:foregroundMark x1="94778" y1="54515" x2="94778" y2="54515"/>
                        <a14:foregroundMark x1="87111" y1="42809" x2="87111" y2="42809"/>
                        <a14:foregroundMark x1="76000" y1="45485" x2="71667" y2="46154"/>
                        <a14:foregroundMark x1="48333" y1="58863" x2="43333" y2="58528"/>
                        <a14:foregroundMark x1="71222" y1="72241" x2="71222" y2="72241"/>
                        <a14:foregroundMark x1="18778" y1="70569" x2="18778" y2="70569"/>
                        <a14:foregroundMark x1="22889" y1="63880" x2="22889" y2="63880"/>
                        <a14:foregroundMark x1="42889" y1="50502" x2="42889" y2="50502"/>
                        <a14:foregroundMark x1="27556" y1="56187" x2="27556" y2="56187"/>
                        <a14:foregroundMark x1="29778" y1="45819" x2="29778" y2="45819"/>
                        <a14:foregroundMark x1="17556" y1="96656" x2="17556" y2="96656"/>
                        <a14:foregroundMark x1="17444" y1="97659" x2="17444" y2="97659"/>
                        <a14:foregroundMark x1="69667" y1="59866" x2="52556" y2="57525"/>
                        <a14:foregroundMark x1="16778" y1="50836" x2="16778" y2="50836"/>
                        <a14:backgroundMark x1="68000" y1="669" x2="68000" y2="669"/>
                        <a14:backgroundMark x1="71889" y1="334" x2="71889" y2="334"/>
                        <a14:backgroundMark x1="53889" y1="0" x2="53889" y2="0"/>
                        <a14:backgroundMark x1="55444" y1="0" x2="55444" y2="0"/>
                      </a14:backgroundRemoval>
                    </a14:imgEffect>
                  </a14:imgLayer>
                </a14:imgProps>
              </a:ext>
              <a:ext uri="{28A0092B-C50C-407E-A947-70E740481C1C}">
                <a14:useLocalDpi xmlns:a14="http://schemas.microsoft.com/office/drawing/2010/main" val="0"/>
              </a:ext>
            </a:extLst>
          </a:blip>
          <a:srcRect/>
          <a:stretch>
            <a:fillRect/>
          </a:stretch>
        </p:blipFill>
        <p:spPr bwMode="auto">
          <a:xfrm>
            <a:off x="1315527" y="3016665"/>
            <a:ext cx="9242552" cy="30705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Cartoon Rat Images – Browse 127,986 Stock Photos, Vectors, and Video |  Adobe 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89" b="98889" l="1718" r="98092">
                        <a14:foregroundMark x1="38550" y1="8333" x2="38550" y2="8333"/>
                        <a14:foregroundMark x1="5725" y1="22222" x2="5725" y2="22222"/>
                        <a14:foregroundMark x1="27290" y1="26389" x2="27290" y2="26389"/>
                        <a14:foregroundMark x1="24618" y1="23333" x2="24618" y2="23333"/>
                        <a14:foregroundMark x1="29962" y1="40278" x2="29962" y2="40278"/>
                        <a14:foregroundMark x1="29389" y1="37778" x2="29389" y2="37778"/>
                        <a14:foregroundMark x1="24618" y1="39167" x2="24618" y2="39167"/>
                        <a14:foregroundMark x1="12786" y1="38611" x2="12786" y2="38611"/>
                        <a14:foregroundMark x1="11260" y1="38333" x2="11260" y2="38333"/>
                        <a14:foregroundMark x1="27481" y1="40833" x2="27481" y2="40833"/>
                        <a14:foregroundMark x1="4771" y1="22778" x2="4771" y2="22778"/>
                        <a14:foregroundMark x1="4771" y1="22778" x2="1718" y2="22500"/>
                        <a14:foregroundMark x1="39122" y1="63611" x2="39122" y2="63611"/>
                        <a14:foregroundMark x1="48282" y1="63889" x2="48282" y2="63889"/>
                        <a14:foregroundMark x1="52481" y1="74167" x2="52481" y2="74167"/>
                        <a14:foregroundMark x1="51527" y1="13611" x2="51527" y2="13611"/>
                        <a14:foregroundMark x1="51527" y1="12500" x2="51527" y2="12500"/>
                        <a14:foregroundMark x1="40840" y1="5000" x2="40840" y2="5000"/>
                        <a14:foregroundMark x1="40840" y1="4722" x2="40840" y2="4722"/>
                        <a14:foregroundMark x1="40840" y1="3889" x2="40840" y2="3889"/>
                        <a14:foregroundMark x1="3053" y1="19167" x2="3053" y2="19167"/>
                        <a14:foregroundMark x1="2290" y1="20833" x2="2290" y2="20833"/>
                        <a14:foregroundMark x1="1908" y1="21111" x2="1908" y2="21111"/>
                        <a14:foregroundMark x1="1908" y1="22500" x2="1908" y2="22500"/>
                        <a14:foregroundMark x1="11069" y1="19167" x2="11069" y2="19167"/>
                        <a14:foregroundMark x1="11641" y1="18333" x2="11641" y2="18333"/>
                        <a14:foregroundMark x1="12214" y1="18333" x2="12214" y2="18333"/>
                        <a14:foregroundMark x1="14313" y1="18333" x2="14313" y2="18333"/>
                        <a14:foregroundMark x1="15267" y1="16667" x2="15267" y2="16667"/>
                        <a14:foregroundMark x1="15649" y1="16667" x2="15649" y2="16667"/>
                        <a14:foregroundMark x1="17176" y1="16667" x2="17176" y2="16667"/>
                        <a14:foregroundMark x1="18130" y1="19722" x2="18130" y2="19722"/>
                        <a14:backgroundMark x1="14313" y1="15278" x2="14313" y2="15278"/>
                        <a14:backgroundMark x1="15076" y1="16389" x2="15076" y2="16389"/>
                        <a14:backgroundMark x1="16221" y1="18333" x2="16221" y2="18333"/>
                        <a14:backgroundMark x1="16221" y1="18333" x2="16221" y2="18333"/>
                        <a14:backgroundMark x1="16794" y1="18611" x2="16794" y2="18611"/>
                        <a14:backgroundMark x1="17176" y1="18611" x2="17176" y2="18611"/>
                        <a14:backgroundMark x1="17176" y1="18611" x2="17176" y2="18611"/>
                        <a14:backgroundMark x1="17176" y1="18611" x2="17176" y2="18611"/>
                        <a14:backgroundMark x1="17939" y1="19167" x2="17939" y2="19167"/>
                        <a14:backgroundMark x1="17939" y1="19167" x2="17939" y2="19167"/>
                        <a14:backgroundMark x1="16412" y1="18333" x2="16412" y2="18333"/>
                        <a14:backgroundMark x1="16031" y1="18333" x2="16031" y2="18333"/>
                        <a14:backgroundMark x1="15267" y1="17778" x2="15267" y2="17778"/>
                        <a14:backgroundMark x1="14695" y1="17778" x2="14695" y2="17778"/>
                        <a14:backgroundMark x1="13931" y1="17778" x2="13931" y2="17778"/>
                        <a14:backgroundMark x1="13931" y1="19167" x2="13931" y2="19167"/>
                        <a14:backgroundMark x1="13359" y1="18889" x2="13359" y2="18889"/>
                        <a14:backgroundMark x1="12786" y1="18611" x2="12786" y2="18611"/>
                        <a14:backgroundMark x1="12214" y1="18611" x2="12214" y2="18611"/>
                        <a14:backgroundMark x1="11832" y1="18611" x2="11832" y2="18611"/>
                        <a14:backgroundMark x1="11260" y1="18333" x2="11260" y2="18333"/>
                        <a14:backgroundMark x1="12595" y1="17500" x2="12595" y2="17500"/>
                        <a14:backgroundMark x1="14313" y1="17778" x2="14313" y2="17778"/>
                        <a14:backgroundMark x1="14313" y1="17778" x2="14313" y2="17778"/>
                        <a14:backgroundMark x1="14313" y1="17778" x2="14313" y2="17778"/>
                        <a14:backgroundMark x1="13359" y1="16667" x2="13359" y2="16667"/>
                        <a14:backgroundMark x1="13359" y1="16667" x2="14695" y2="16389"/>
                        <a14:backgroundMark x1="15076" y1="16111" x2="15076" y2="16111"/>
                        <a14:backgroundMark x1="15076" y1="15278" x2="13740" y2="13333"/>
                        <a14:backgroundMark x1="13740" y1="13333" x2="13740" y2="13333"/>
                        <a14:backgroundMark x1="15267" y1="14722" x2="15267" y2="14722"/>
                        <a14:backgroundMark x1="16794" y1="15000" x2="16794" y2="15000"/>
                        <a14:backgroundMark x1="16794" y1="15278" x2="16794" y2="15278"/>
                        <a14:backgroundMark x1="17176" y1="16667" x2="17176" y2="16667"/>
                        <a14:backgroundMark x1="16985" y1="16667" x2="16985" y2="16667"/>
                        <a14:backgroundMark x1="15458" y1="16667" x2="15458" y2="16667"/>
                        <a14:backgroundMark x1="14504" y1="16667" x2="14504" y2="16667"/>
                        <a14:backgroundMark x1="14504" y1="17500" x2="14504" y2="17500"/>
                        <a14:backgroundMark x1="15649" y1="18333" x2="15649" y2="18333"/>
                        <a14:backgroundMark x1="15649" y1="18333" x2="15649" y2="18333"/>
                        <a14:backgroundMark x1="16031" y1="18333" x2="16031" y2="18333"/>
                        <a14:backgroundMark x1="16031" y1="18333" x2="16031" y2="18333"/>
                        <a14:backgroundMark x1="14695" y1="16667" x2="14695" y2="16667"/>
                        <a14:backgroundMark x1="14695" y1="16389" x2="14695" y2="16389"/>
                        <a14:backgroundMark x1="16031" y1="16667" x2="16031" y2="16667"/>
                        <a14:backgroundMark x1="16031" y1="16667" x2="16031" y2="16667"/>
                        <a14:backgroundMark x1="16031" y1="15833" x2="16031" y2="15833"/>
                        <a14:backgroundMark x1="16031" y1="15000" x2="16031" y2="15000"/>
                        <a14:backgroundMark x1="17748" y1="14722" x2="17748" y2="14722"/>
                        <a14:backgroundMark x1="17748" y1="14722" x2="17748" y2="14722"/>
                        <a14:backgroundMark x1="16985" y1="14722" x2="16985" y2="14722"/>
                        <a14:backgroundMark x1="15649" y1="17222" x2="15649" y2="17222"/>
                        <a14:backgroundMark x1="15649" y1="17222" x2="15649" y2="17222"/>
                        <a14:backgroundMark x1="15649" y1="17222" x2="15649" y2="17222"/>
                        <a14:backgroundMark x1="14313" y1="13889" x2="14313" y2="13889"/>
                        <a14:backgroundMark x1="13931" y1="13611" x2="13931" y2="13611"/>
                        <a14:backgroundMark x1="13931" y1="13611" x2="13931" y2="13611"/>
                        <a14:backgroundMark x1="13931" y1="14167" x2="13931" y2="14167"/>
                        <a14:backgroundMark x1="13931" y1="15278" x2="13931" y2="15278"/>
                        <a14:backgroundMark x1="13931" y1="15278" x2="13931" y2="15278"/>
                        <a14:backgroundMark x1="13550" y1="16111" x2="13550" y2="16111"/>
                        <a14:backgroundMark x1="13550" y1="16111" x2="13550" y2="16111"/>
                        <a14:backgroundMark x1="12977" y1="18611" x2="12977" y2="18611"/>
                        <a14:backgroundMark x1="12977" y1="18611" x2="12977" y2="18611"/>
                        <a14:backgroundMark x1="12595" y1="18611" x2="12595" y2="18611"/>
                        <a14:backgroundMark x1="11641" y1="18611" x2="11641" y2="18611"/>
                        <a14:backgroundMark x1="11641" y1="18611" x2="11641" y2="18611"/>
                        <a14:backgroundMark x1="13931" y1="18611" x2="13931" y2="18611"/>
                        <a14:backgroundMark x1="13931" y1="18611" x2="13931" y2="18611"/>
                        <a14:backgroundMark x1="13931" y1="18611" x2="13931" y2="18611"/>
                        <a14:backgroundMark x1="14313" y1="14722" x2="14313" y2="14722"/>
                        <a14:backgroundMark x1="14313" y1="14722" x2="14313" y2="14722"/>
                        <a14:backgroundMark x1="13740" y1="13889" x2="13740" y2="13889"/>
                        <a14:backgroundMark x1="13740" y1="13889" x2="13740" y2="13889"/>
                        <a14:backgroundMark x1="13740" y1="13889" x2="13740" y2="13889"/>
                        <a14:backgroundMark x1="12595" y1="15000" x2="12595" y2="15000"/>
                        <a14:backgroundMark x1="12595" y1="15000" x2="12595" y2="15000"/>
                        <a14:backgroundMark x1="12595" y1="13889" x2="12595" y2="13889"/>
                        <a14:backgroundMark x1="12595" y1="13333" x2="12595" y2="13333"/>
                        <a14:backgroundMark x1="15076" y1="12500" x2="15458" y2="12500"/>
                        <a14:backgroundMark x1="15458" y1="12500" x2="15458" y2="12500"/>
                        <a14:backgroundMark x1="15458" y1="12500" x2="15458" y2="12500"/>
                        <a14:backgroundMark x1="15649" y1="12500" x2="15649" y2="12500"/>
                        <a14:backgroundMark x1="16031" y1="12500" x2="16031" y2="12500"/>
                        <a14:backgroundMark x1="16412" y1="12778" x2="16412" y2="12778"/>
                        <a14:backgroundMark x1="17366" y1="14722" x2="17366" y2="14722"/>
                        <a14:backgroundMark x1="17176" y1="15000" x2="17176" y2="15000"/>
                        <a14:backgroundMark x1="15649" y1="15278" x2="15649" y2="15278"/>
                        <a14:backgroundMark x1="15649" y1="15278" x2="15649" y2="15278"/>
                        <a14:backgroundMark x1="14695" y1="15833" x2="14695" y2="15833"/>
                        <a14:backgroundMark x1="12786" y1="12222" x2="12786" y2="12222"/>
                        <a14:backgroundMark x1="12977" y1="13333" x2="12977" y2="13333"/>
                        <a14:backgroundMark x1="14504" y1="14722" x2="14504" y2="14722"/>
                        <a14:backgroundMark x1="14504" y1="14722" x2="14504" y2="14722"/>
                        <a14:backgroundMark x1="14504" y1="14722" x2="14504" y2="14722"/>
                        <a14:backgroundMark x1="11260" y1="19167" x2="11260" y2="19167"/>
                        <a14:backgroundMark x1="12023" y1="18889" x2="12023" y2="18889"/>
                        <a14:backgroundMark x1="12214" y1="18611" x2="12214" y2="18611"/>
                        <a14:backgroundMark x1="12595" y1="18611" x2="12595" y2="18611"/>
                        <a14:backgroundMark x1="12977" y1="18611" x2="12977" y2="18611"/>
                        <a14:backgroundMark x1="13359" y1="18611" x2="13359" y2="18611"/>
                        <a14:backgroundMark x1="13359" y1="18611" x2="13359" y2="18611"/>
                        <a14:backgroundMark x1="13550" y1="18889" x2="13550" y2="18889"/>
                        <a14:backgroundMark x1="13931" y1="18889" x2="13931" y2="18889"/>
                        <a14:backgroundMark x1="13931" y1="18889" x2="13931" y2="18889"/>
                        <a14:backgroundMark x1="14313" y1="19167" x2="14313" y2="19167"/>
                        <a14:backgroundMark x1="14313" y1="19167" x2="14313" y2="19167"/>
                        <a14:backgroundMark x1="19656" y1="18889" x2="19656" y2="18889"/>
                        <a14:backgroundMark x1="19656" y1="15833" x2="19656" y2="15833"/>
                        <a14:backgroundMark x1="19656" y1="15278" x2="19656" y2="15278"/>
                        <a14:backgroundMark x1="19466" y1="14722" x2="19466" y2="14722"/>
                        <a14:backgroundMark x1="19084" y1="12778" x2="19084" y2="12778"/>
                        <a14:backgroundMark x1="18893" y1="12778" x2="18893" y2="12778"/>
                        <a14:backgroundMark x1="18130" y1="12500" x2="18130" y2="12500"/>
                        <a14:backgroundMark x1="18130" y1="12500" x2="18130" y2="12500"/>
                        <a14:backgroundMark x1="17748" y1="12222" x2="17748" y2="12222"/>
                        <a14:backgroundMark x1="17176" y1="11667" x2="17176" y2="11667"/>
                        <a14:backgroundMark x1="17176" y1="11667" x2="17176" y2="11667"/>
                        <a14:backgroundMark x1="15649" y1="11667" x2="14695" y2="11667"/>
                        <a14:backgroundMark x1="14313" y1="11389" x2="14313" y2="11389"/>
                        <a14:backgroundMark x1="13931" y1="11389" x2="13931" y2="11389"/>
                        <a14:backgroundMark x1="12214" y1="9722" x2="12214" y2="9722"/>
                        <a14:backgroundMark x1="13359" y1="10000" x2="13359" y2="10000"/>
                        <a14:backgroundMark x1="14313" y1="10000" x2="14313" y2="10000"/>
                        <a14:backgroundMark x1="16412" y1="10000" x2="16412" y2="10000"/>
                        <a14:backgroundMark x1="16412" y1="10000" x2="16412" y2="10000"/>
                        <a14:backgroundMark x1="16221" y1="16389" x2="16221" y2="16389"/>
                        <a14:backgroundMark x1="16221" y1="17222" x2="16221" y2="17222"/>
                        <a14:backgroundMark x1="17939" y1="17222" x2="17939" y2="17222"/>
                        <a14:backgroundMark x1="18130" y1="15833" x2="18130" y2="15833"/>
                        <a14:backgroundMark x1="17748" y1="15278" x2="17748" y2="15278"/>
                        <a14:backgroundMark x1="13550" y1="13889" x2="13550" y2="13889"/>
                        <a14:backgroundMark x1="12023" y1="11111" x2="12023" y2="11111"/>
                        <a14:backgroundMark x1="12023" y1="11111" x2="12023" y2="12500"/>
                        <a14:backgroundMark x1="11641" y1="14167" x2="11641" y2="14167"/>
                        <a14:backgroundMark x1="11641" y1="14167" x2="11641" y2="14167"/>
                        <a14:backgroundMark x1="11641" y1="14167" x2="11641" y2="14167"/>
                        <a14:backgroundMark x1="11260" y1="14167" x2="11260" y2="14167"/>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0" y="3898940"/>
            <a:ext cx="3185204" cy="2188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8" descr="Garfield running for food by Blackrhinoranger on Deviant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2733538" y="3521087"/>
            <a:ext cx="4675356" cy="29440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aw print with brown and beige letters&#10;&#10;Description automatically generated">
            <a:extLst>
              <a:ext uri="{FF2B5EF4-FFF2-40B4-BE49-F238E27FC236}">
                <a16:creationId xmlns:a16="http://schemas.microsoft.com/office/drawing/2014/main" id="{42DE01AB-ECA1-4951-A215-924F6A1F1299}"/>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63072" y="0"/>
            <a:ext cx="612077" cy="612077"/>
          </a:xfrm>
          <a:prstGeom prst="rect">
            <a:avLst/>
          </a:prstGeom>
        </p:spPr>
      </p:pic>
    </p:spTree>
    <p:extLst>
      <p:ext uri="{BB962C8B-B14F-4D97-AF65-F5344CB8AC3E}">
        <p14:creationId xmlns:p14="http://schemas.microsoft.com/office/powerpoint/2010/main" val="130129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612 -0.01019 L -0.62057 0.01157 " pathEditMode="relative" rAng="0" ptsTypes="AA">
                                      <p:cBhvr>
                                        <p:cTn id="6" dur="2000" fill="hold"/>
                                        <p:tgtEl>
                                          <p:spTgt spid="5"/>
                                        </p:tgtEl>
                                        <p:attrNameLst>
                                          <p:attrName>ppt_x</p:attrName>
                                          <p:attrName>ppt_y</p:attrName>
                                        </p:attrNameLst>
                                      </p:cBhvr>
                                      <p:rCtr x="-31341" y="108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62057 0.01157 L -1.25677 0.01458 " pathEditMode="relative" rAng="0" ptsTypes="AA">
                                      <p:cBhvr>
                                        <p:cTn id="10" dur="2000" fill="hold"/>
                                        <p:tgtEl>
                                          <p:spTgt spid="5"/>
                                        </p:tgtEl>
                                        <p:attrNameLst>
                                          <p:attrName>ppt_x</p:attrName>
                                          <p:attrName>ppt_y</p:attrName>
                                        </p:attrNameLst>
                                      </p:cBhvr>
                                      <p:rCtr x="-31810" y="139"/>
                                    </p:animMotion>
                                  </p:childTnLst>
                                </p:cTn>
                              </p:par>
                              <p:par>
                                <p:cTn id="11" presetID="35" presetClass="path" presetSubtype="0" accel="50000" decel="50000" fill="hold" nodeType="withEffect">
                                  <p:stCondLst>
                                    <p:cond delay="0"/>
                                  </p:stCondLst>
                                  <p:childTnLst>
                                    <p:animMotion origin="layout" path="M -0.09974 -0.02338 L -0.69271 0.00833 " pathEditMode="relative" rAng="0" ptsTypes="AA">
                                      <p:cBhvr>
                                        <p:cTn id="12" dur="2000" fill="hold"/>
                                        <p:tgtEl>
                                          <p:spTgt spid="6"/>
                                        </p:tgtEl>
                                        <p:attrNameLst>
                                          <p:attrName>ppt_x</p:attrName>
                                          <p:attrName>ppt_y</p:attrName>
                                        </p:attrNameLst>
                                      </p:cBhvr>
                                      <p:rCtr x="-29648" y="1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 descr="Cartoon Rat Images – Browse 127,986 Stock Photos, Vectors, and Video |  Adobe Stoc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889" b="98889" l="1718" r="98092">
                        <a14:foregroundMark x1="38550" y1="8333" x2="38550" y2="8333"/>
                        <a14:foregroundMark x1="5725" y1="22222" x2="5725" y2="22222"/>
                        <a14:foregroundMark x1="27290" y1="26389" x2="27290" y2="26389"/>
                        <a14:foregroundMark x1="24618" y1="23333" x2="24618" y2="23333"/>
                        <a14:foregroundMark x1="29962" y1="40278" x2="29962" y2="40278"/>
                        <a14:foregroundMark x1="29389" y1="37778" x2="29389" y2="37778"/>
                        <a14:foregroundMark x1="24618" y1="39167" x2="24618" y2="39167"/>
                        <a14:foregroundMark x1="12786" y1="38611" x2="12786" y2="38611"/>
                        <a14:foregroundMark x1="11260" y1="38333" x2="11260" y2="38333"/>
                        <a14:foregroundMark x1="27481" y1="40833" x2="27481" y2="40833"/>
                        <a14:foregroundMark x1="4771" y1="22778" x2="4771" y2="22778"/>
                        <a14:foregroundMark x1="4771" y1="22778" x2="1718" y2="22500"/>
                        <a14:foregroundMark x1="39122" y1="63611" x2="39122" y2="63611"/>
                        <a14:foregroundMark x1="48282" y1="63889" x2="48282" y2="63889"/>
                        <a14:foregroundMark x1="52481" y1="74167" x2="52481" y2="74167"/>
                        <a14:foregroundMark x1="51527" y1="13611" x2="51527" y2="13611"/>
                        <a14:foregroundMark x1="51527" y1="12500" x2="51527" y2="12500"/>
                        <a14:foregroundMark x1="40840" y1="5000" x2="40840" y2="5000"/>
                        <a14:foregroundMark x1="40840" y1="4722" x2="40840" y2="4722"/>
                        <a14:foregroundMark x1="40840" y1="3889" x2="40840" y2="3889"/>
                        <a14:foregroundMark x1="3053" y1="19167" x2="3053" y2="19167"/>
                        <a14:foregroundMark x1="2290" y1="20833" x2="2290" y2="20833"/>
                        <a14:foregroundMark x1="1908" y1="21111" x2="1908" y2="21111"/>
                        <a14:foregroundMark x1="1908" y1="22500" x2="1908" y2="22500"/>
                        <a14:foregroundMark x1="11069" y1="19167" x2="11069" y2="19167"/>
                        <a14:foregroundMark x1="11641" y1="18333" x2="11641" y2="18333"/>
                        <a14:foregroundMark x1="12214" y1="18333" x2="12214" y2="18333"/>
                        <a14:foregroundMark x1="14313" y1="18333" x2="14313" y2="18333"/>
                        <a14:foregroundMark x1="15267" y1="16667" x2="15267" y2="16667"/>
                        <a14:foregroundMark x1="15649" y1="16667" x2="15649" y2="16667"/>
                        <a14:foregroundMark x1="17176" y1="16667" x2="17176" y2="16667"/>
                        <a14:foregroundMark x1="18130" y1="19722" x2="18130" y2="19722"/>
                        <a14:backgroundMark x1="14313" y1="15278" x2="14313" y2="15278"/>
                        <a14:backgroundMark x1="15076" y1="16389" x2="15076" y2="16389"/>
                        <a14:backgroundMark x1="16221" y1="18333" x2="16221" y2="18333"/>
                        <a14:backgroundMark x1="16221" y1="18333" x2="16221" y2="18333"/>
                        <a14:backgroundMark x1="16794" y1="18611" x2="16794" y2="18611"/>
                        <a14:backgroundMark x1="17176" y1="18611" x2="17176" y2="18611"/>
                        <a14:backgroundMark x1="17176" y1="18611" x2="17176" y2="18611"/>
                        <a14:backgroundMark x1="17176" y1="18611" x2="17176" y2="18611"/>
                        <a14:backgroundMark x1="17939" y1="19167" x2="17939" y2="19167"/>
                        <a14:backgroundMark x1="17939" y1="19167" x2="17939" y2="19167"/>
                        <a14:backgroundMark x1="16412" y1="18333" x2="16412" y2="18333"/>
                        <a14:backgroundMark x1="16031" y1="18333" x2="16031" y2="18333"/>
                        <a14:backgroundMark x1="15267" y1="17778" x2="15267" y2="17778"/>
                        <a14:backgroundMark x1="14695" y1="17778" x2="14695" y2="17778"/>
                        <a14:backgroundMark x1="13931" y1="17778" x2="13931" y2="17778"/>
                        <a14:backgroundMark x1="13931" y1="19167" x2="13931" y2="19167"/>
                        <a14:backgroundMark x1="13359" y1="18889" x2="13359" y2="18889"/>
                        <a14:backgroundMark x1="12786" y1="18611" x2="12786" y2="18611"/>
                        <a14:backgroundMark x1="12214" y1="18611" x2="12214" y2="18611"/>
                        <a14:backgroundMark x1="11832" y1="18611" x2="11832" y2="18611"/>
                        <a14:backgroundMark x1="11260" y1="18333" x2="11260" y2="18333"/>
                        <a14:backgroundMark x1="12595" y1="17500" x2="12595" y2="17500"/>
                        <a14:backgroundMark x1="14313" y1="17778" x2="14313" y2="17778"/>
                        <a14:backgroundMark x1="14313" y1="17778" x2="14313" y2="17778"/>
                        <a14:backgroundMark x1="14313" y1="17778" x2="14313" y2="17778"/>
                        <a14:backgroundMark x1="13359" y1="16667" x2="13359" y2="16667"/>
                        <a14:backgroundMark x1="13359" y1="16667" x2="14695" y2="16389"/>
                        <a14:backgroundMark x1="15076" y1="16111" x2="15076" y2="16111"/>
                        <a14:backgroundMark x1="15076" y1="15278" x2="13740" y2="13333"/>
                        <a14:backgroundMark x1="13740" y1="13333" x2="13740" y2="13333"/>
                        <a14:backgroundMark x1="15267" y1="14722" x2="15267" y2="14722"/>
                        <a14:backgroundMark x1="16794" y1="15000" x2="16794" y2="15000"/>
                        <a14:backgroundMark x1="16794" y1="15278" x2="16794" y2="15278"/>
                        <a14:backgroundMark x1="17176" y1="16667" x2="17176" y2="16667"/>
                        <a14:backgroundMark x1="16985" y1="16667" x2="16985" y2="16667"/>
                        <a14:backgroundMark x1="15458" y1="16667" x2="15458" y2="16667"/>
                        <a14:backgroundMark x1="14504" y1="16667" x2="14504" y2="16667"/>
                        <a14:backgroundMark x1="14504" y1="17500" x2="14504" y2="17500"/>
                        <a14:backgroundMark x1="15649" y1="18333" x2="15649" y2="18333"/>
                        <a14:backgroundMark x1="15649" y1="18333" x2="15649" y2="18333"/>
                        <a14:backgroundMark x1="16031" y1="18333" x2="16031" y2="18333"/>
                        <a14:backgroundMark x1="16031" y1="18333" x2="16031" y2="18333"/>
                        <a14:backgroundMark x1="14695" y1="16667" x2="14695" y2="16667"/>
                        <a14:backgroundMark x1="14695" y1="16389" x2="14695" y2="16389"/>
                        <a14:backgroundMark x1="16031" y1="16667" x2="16031" y2="16667"/>
                        <a14:backgroundMark x1="16031" y1="16667" x2="16031" y2="16667"/>
                        <a14:backgroundMark x1="16031" y1="15833" x2="16031" y2="15833"/>
                        <a14:backgroundMark x1="16031" y1="15000" x2="16031" y2="15000"/>
                        <a14:backgroundMark x1="17748" y1="14722" x2="17748" y2="14722"/>
                        <a14:backgroundMark x1="17748" y1="14722" x2="17748" y2="14722"/>
                        <a14:backgroundMark x1="16985" y1="14722" x2="16985" y2="14722"/>
                        <a14:backgroundMark x1="15649" y1="17222" x2="15649" y2="17222"/>
                        <a14:backgroundMark x1="15649" y1="17222" x2="15649" y2="17222"/>
                        <a14:backgroundMark x1="15649" y1="17222" x2="15649" y2="17222"/>
                        <a14:backgroundMark x1="14313" y1="13889" x2="14313" y2="13889"/>
                        <a14:backgroundMark x1="13931" y1="13611" x2="13931" y2="13611"/>
                        <a14:backgroundMark x1="13931" y1="13611" x2="13931" y2="13611"/>
                        <a14:backgroundMark x1="13931" y1="14167" x2="13931" y2="14167"/>
                        <a14:backgroundMark x1="13931" y1="15278" x2="13931" y2="15278"/>
                        <a14:backgroundMark x1="13931" y1="15278" x2="13931" y2="15278"/>
                        <a14:backgroundMark x1="13550" y1="16111" x2="13550" y2="16111"/>
                        <a14:backgroundMark x1="13550" y1="16111" x2="13550" y2="16111"/>
                        <a14:backgroundMark x1="12977" y1="18611" x2="12977" y2="18611"/>
                        <a14:backgroundMark x1="12977" y1="18611" x2="12977" y2="18611"/>
                        <a14:backgroundMark x1="12595" y1="18611" x2="12595" y2="18611"/>
                        <a14:backgroundMark x1="11641" y1="18611" x2="11641" y2="18611"/>
                        <a14:backgroundMark x1="11641" y1="18611" x2="11641" y2="18611"/>
                        <a14:backgroundMark x1="13931" y1="18611" x2="13931" y2="18611"/>
                        <a14:backgroundMark x1="13931" y1="18611" x2="13931" y2="18611"/>
                        <a14:backgroundMark x1="13931" y1="18611" x2="13931" y2="18611"/>
                        <a14:backgroundMark x1="14313" y1="14722" x2="14313" y2="14722"/>
                        <a14:backgroundMark x1="14313" y1="14722" x2="14313" y2="14722"/>
                        <a14:backgroundMark x1="13740" y1="13889" x2="13740" y2="13889"/>
                        <a14:backgroundMark x1="13740" y1="13889" x2="13740" y2="13889"/>
                        <a14:backgroundMark x1="13740" y1="13889" x2="13740" y2="13889"/>
                        <a14:backgroundMark x1="12595" y1="15000" x2="12595" y2="15000"/>
                        <a14:backgroundMark x1="12595" y1="15000" x2="12595" y2="15000"/>
                        <a14:backgroundMark x1="12595" y1="13889" x2="12595" y2="13889"/>
                        <a14:backgroundMark x1="12595" y1="13333" x2="12595" y2="13333"/>
                        <a14:backgroundMark x1="15076" y1="12500" x2="15458" y2="12500"/>
                        <a14:backgroundMark x1="15458" y1="12500" x2="15458" y2="12500"/>
                        <a14:backgroundMark x1="15458" y1="12500" x2="15458" y2="12500"/>
                        <a14:backgroundMark x1="15649" y1="12500" x2="15649" y2="12500"/>
                        <a14:backgroundMark x1="16031" y1="12500" x2="16031" y2="12500"/>
                        <a14:backgroundMark x1="16412" y1="12778" x2="16412" y2="12778"/>
                        <a14:backgroundMark x1="17366" y1="14722" x2="17366" y2="14722"/>
                        <a14:backgroundMark x1="17176" y1="15000" x2="17176" y2="15000"/>
                        <a14:backgroundMark x1="15649" y1="15278" x2="15649" y2="15278"/>
                        <a14:backgroundMark x1="15649" y1="15278" x2="15649" y2="15278"/>
                        <a14:backgroundMark x1="14695" y1="15833" x2="14695" y2="15833"/>
                        <a14:backgroundMark x1="12786" y1="12222" x2="12786" y2="12222"/>
                        <a14:backgroundMark x1="12977" y1="13333" x2="12977" y2="13333"/>
                        <a14:backgroundMark x1="14504" y1="14722" x2="14504" y2="14722"/>
                        <a14:backgroundMark x1="14504" y1="14722" x2="14504" y2="14722"/>
                        <a14:backgroundMark x1="14504" y1="14722" x2="14504" y2="14722"/>
                        <a14:backgroundMark x1="11260" y1="19167" x2="11260" y2="19167"/>
                        <a14:backgroundMark x1="12023" y1="18889" x2="12023" y2="18889"/>
                        <a14:backgroundMark x1="12214" y1="18611" x2="12214" y2="18611"/>
                        <a14:backgroundMark x1="12595" y1="18611" x2="12595" y2="18611"/>
                        <a14:backgroundMark x1="12977" y1="18611" x2="12977" y2="18611"/>
                        <a14:backgroundMark x1="13359" y1="18611" x2="13359" y2="18611"/>
                        <a14:backgroundMark x1="13359" y1="18611" x2="13359" y2="18611"/>
                        <a14:backgroundMark x1="13550" y1="18889" x2="13550" y2="18889"/>
                        <a14:backgroundMark x1="13931" y1="18889" x2="13931" y2="18889"/>
                        <a14:backgroundMark x1="13931" y1="18889" x2="13931" y2="18889"/>
                        <a14:backgroundMark x1="14313" y1="19167" x2="14313" y2="19167"/>
                        <a14:backgroundMark x1="14313" y1="19167" x2="14313" y2="19167"/>
                        <a14:backgroundMark x1="19656" y1="18889" x2="19656" y2="18889"/>
                        <a14:backgroundMark x1="19656" y1="15833" x2="19656" y2="15833"/>
                        <a14:backgroundMark x1="19656" y1="15278" x2="19656" y2="15278"/>
                        <a14:backgroundMark x1="19466" y1="14722" x2="19466" y2="14722"/>
                        <a14:backgroundMark x1="19084" y1="12778" x2="19084" y2="12778"/>
                        <a14:backgroundMark x1="18893" y1="12778" x2="18893" y2="12778"/>
                        <a14:backgroundMark x1="18130" y1="12500" x2="18130" y2="12500"/>
                        <a14:backgroundMark x1="18130" y1="12500" x2="18130" y2="12500"/>
                        <a14:backgroundMark x1="17748" y1="12222" x2="17748" y2="12222"/>
                        <a14:backgroundMark x1="17176" y1="11667" x2="17176" y2="11667"/>
                        <a14:backgroundMark x1="17176" y1="11667" x2="17176" y2="11667"/>
                        <a14:backgroundMark x1="15649" y1="11667" x2="14695" y2="11667"/>
                        <a14:backgroundMark x1="14313" y1="11389" x2="14313" y2="11389"/>
                        <a14:backgroundMark x1="13931" y1="11389" x2="13931" y2="11389"/>
                        <a14:backgroundMark x1="12214" y1="9722" x2="12214" y2="9722"/>
                        <a14:backgroundMark x1="13359" y1="10000" x2="13359" y2="10000"/>
                        <a14:backgroundMark x1="14313" y1="10000" x2="14313" y2="10000"/>
                        <a14:backgroundMark x1="16412" y1="10000" x2="16412" y2="10000"/>
                        <a14:backgroundMark x1="16412" y1="10000" x2="16412" y2="10000"/>
                        <a14:backgroundMark x1="16221" y1="16389" x2="16221" y2="16389"/>
                        <a14:backgroundMark x1="16221" y1="17222" x2="16221" y2="17222"/>
                        <a14:backgroundMark x1="17939" y1="17222" x2="17939" y2="17222"/>
                        <a14:backgroundMark x1="18130" y1="15833" x2="18130" y2="15833"/>
                        <a14:backgroundMark x1="17748" y1="15278" x2="17748" y2="15278"/>
                        <a14:backgroundMark x1="13550" y1="13889" x2="13550" y2="13889"/>
                        <a14:backgroundMark x1="12023" y1="11111" x2="12023" y2="11111"/>
                        <a14:backgroundMark x1="12023" y1="11111" x2="12023" y2="12500"/>
                        <a14:backgroundMark x1="11641" y1="14167" x2="11641" y2="14167"/>
                        <a14:backgroundMark x1="11641" y1="14167" x2="11641" y2="14167"/>
                        <a14:backgroundMark x1="11641" y1="14167" x2="11641" y2="14167"/>
                        <a14:backgroundMark x1="11260" y1="14167" x2="11260" y2="14167"/>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0" y="3277503"/>
            <a:ext cx="3185204" cy="21883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8" descr="Garfield running for food by Blackrhinoranger on Deviant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378431" y="3277503"/>
            <a:ext cx="4387046" cy="27624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appy International Cat Day from Garfield! by McJuggerNuggets3 on DeviantArt"/>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269" b="99642" l="559" r="98464">
                        <a14:foregroundMark x1="56006" y1="12993" x2="56006" y2="12993"/>
                        <a14:foregroundMark x1="53911" y1="26882" x2="53911" y2="26882"/>
                        <a14:foregroundMark x1="61732" y1="25717" x2="61732" y2="25717"/>
                        <a14:foregroundMark x1="66201" y1="21953" x2="66201" y2="21953"/>
                        <a14:foregroundMark x1="64944" y1="21147" x2="64944" y2="21147"/>
                        <a14:foregroundMark x1="57821" y1="18817" x2="57821" y2="18817"/>
                        <a14:foregroundMark x1="55726" y1="17921" x2="55726" y2="17921"/>
                        <a14:foregroundMark x1="49162" y1="13889" x2="51257" y2="14247"/>
                        <a14:foregroundMark x1="59358" y1="14695" x2="59358" y2="14695"/>
                        <a14:foregroundMark x1="65223" y1="14875" x2="65223" y2="14875"/>
                        <a14:foregroundMark x1="72346" y1="20430" x2="72346" y2="20430"/>
                        <a14:foregroundMark x1="71229" y1="20161" x2="71229" y2="20161"/>
                        <a14:foregroundMark x1="68296" y1="25538" x2="68296" y2="25538"/>
                        <a14:foregroundMark x1="68296" y1="26075" x2="68296" y2="26075"/>
                        <a14:foregroundMark x1="68296" y1="26523" x2="68296" y2="26523"/>
                        <a14:foregroundMark x1="68017" y1="28047" x2="68017" y2="28047"/>
                        <a14:foregroundMark x1="67877" y1="28047" x2="67877" y2="28047"/>
                        <a14:foregroundMark x1="66480" y1="27599" x2="66480" y2="27599"/>
                        <a14:foregroundMark x1="65782" y1="27419" x2="65782" y2="27419"/>
                        <a14:foregroundMark x1="51676" y1="27419" x2="51676" y2="27419"/>
                        <a14:foregroundMark x1="49581" y1="27240" x2="49581" y2="27240"/>
                        <a14:foregroundMark x1="49860" y1="26882" x2="49860" y2="26882"/>
                        <a14:foregroundMark x1="54050" y1="26075" x2="54050" y2="26075"/>
                        <a14:foregroundMark x1="54050" y1="26075" x2="54050" y2="26075"/>
                        <a14:foregroundMark x1="54330" y1="22670" x2="54330" y2="22670"/>
                        <a14:foregroundMark x1="54330" y1="21685" x2="54330" y2="21685"/>
                        <a14:foregroundMark x1="54330" y1="21147" x2="54330" y2="21147"/>
                        <a14:foregroundMark x1="48603" y1="18280" x2="48603" y2="18280"/>
                        <a14:foregroundMark x1="49581" y1="24731" x2="49581" y2="24731"/>
                        <a14:foregroundMark x1="49581" y1="25538" x2="49581" y2="25538"/>
                        <a14:foregroundMark x1="49581" y1="25538" x2="49581" y2="25538"/>
                        <a14:foregroundMark x1="50140" y1="25896" x2="50140" y2="25896"/>
                        <a14:foregroundMark x1="56425" y1="26703" x2="56425" y2="26703"/>
                        <a14:foregroundMark x1="57542" y1="26703" x2="57542" y2="26703"/>
                        <a14:foregroundMark x1="57542" y1="26523" x2="57542" y2="26523"/>
                        <a14:foregroundMark x1="59637" y1="3584" x2="59637" y2="3584"/>
                        <a14:foregroundMark x1="56704" y1="1344" x2="56704" y2="1344"/>
                        <a14:foregroundMark x1="87570" y1="43817" x2="87570" y2="43817"/>
                        <a14:foregroundMark x1="91341" y1="43011" x2="91341" y2="43011"/>
                        <a14:foregroundMark x1="87570" y1="91039" x2="87570" y2="91039"/>
                        <a14:foregroundMark x1="79469" y1="84140" x2="79469" y2="84140"/>
                        <a14:foregroundMark x1="97346" y1="88172" x2="97346" y2="88172"/>
                        <a14:foregroundMark x1="4050" y1="87993" x2="4050" y2="87993"/>
                        <a14:foregroundMark x1="8799" y1="93548" x2="8799" y2="93548"/>
                        <a14:foregroundMark x1="11872" y1="95609" x2="11872" y2="95609"/>
                        <a14:foregroundMark x1="21927" y1="98835" x2="21927" y2="98835"/>
                        <a14:foregroundMark x1="21927" y1="99283" x2="21927" y2="99283"/>
                        <a14:foregroundMark x1="94134" y1="87814" x2="94134" y2="87814"/>
                        <a14:foregroundMark x1="61173" y1="82616" x2="61173" y2="82616"/>
                        <a14:foregroundMark x1="92598" y1="40233" x2="92598" y2="40233"/>
                        <a14:foregroundMark x1="79749" y1="38620" x2="79749" y2="38620"/>
                        <a14:foregroundMark x1="77374" y1="38710" x2="77374" y2="38710"/>
                        <a14:foregroundMark x1="69693" y1="39247" x2="69693" y2="39247"/>
                        <a14:foregroundMark x1="54888" y1="35394" x2="54888" y2="35394"/>
                        <a14:foregroundMark x1="50140" y1="31810" x2="50140" y2="31810"/>
                        <a14:foregroundMark x1="27235" y1="9140" x2="27235" y2="9140"/>
                        <a14:foregroundMark x1="27793" y1="7796" x2="27793" y2="7796"/>
                        <a14:foregroundMark x1="29609" y1="8154" x2="29609" y2="8154"/>
                        <a14:foregroundMark x1="30866" y1="8602" x2="30866" y2="8602"/>
                        <a14:foregroundMark x1="31704" y1="9319" x2="31704" y2="9319"/>
                        <a14:foregroundMark x1="22765" y1="11022" x2="22765" y2="11022"/>
                        <a14:foregroundMark x1="24302" y1="11022" x2="24302" y2="11022"/>
                        <a14:foregroundMark x1="25559" y1="11380" x2="25559" y2="11380"/>
                        <a14:foregroundMark x1="27933" y1="11380" x2="27933" y2="11380"/>
                        <a14:foregroundMark x1="29330" y1="11201" x2="29330" y2="11201"/>
                        <a14:foregroundMark x1="30307" y1="11022" x2="30307" y2="11022"/>
                        <a14:foregroundMark x1="24860" y1="9319" x2="24860" y2="9319"/>
                        <a14:foregroundMark x1="26117" y1="8781" x2="26117" y2="8781"/>
                        <a14:foregroundMark x1="84497" y1="14068" x2="84497" y2="14068"/>
                        <a14:foregroundMark x1="85475" y1="16219" x2="85475" y2="16219"/>
                        <a14:foregroundMark x1="86313" y1="16219" x2="86313" y2="16219"/>
                        <a14:foregroundMark x1="86592" y1="16219" x2="86592" y2="16219"/>
                        <a14:foregroundMark x1="83939" y1="14427" x2="83939" y2="14427"/>
                        <a14:foregroundMark x1="85196" y1="14427" x2="85196" y2="14427"/>
                        <a14:foregroundMark x1="82263" y1="12545" x2="82263" y2="12545"/>
                        <a14:foregroundMark x1="82542" y1="12366" x2="82542" y2="12366"/>
                        <a14:foregroundMark x1="82821" y1="12366" x2="82821" y2="12366"/>
                        <a14:foregroundMark x1="80726" y1="12366" x2="80726" y2="12366"/>
                        <a14:foregroundMark x1="79888" y1="12366" x2="79888" y2="12366"/>
                        <a14:foregroundMark x1="61034" y1="6631" x2="61034" y2="6631"/>
                        <a14:foregroundMark x1="46927" y1="1703" x2="46927" y2="1703"/>
                        <a14:foregroundMark x1="59637" y1="40412" x2="59637" y2="40412"/>
                        <a14:foregroundMark x1="64385" y1="41935" x2="64385" y2="41935"/>
                        <a14:foregroundMark x1="69972" y1="43011" x2="69972" y2="43011"/>
                        <a14:foregroundMark x1="58380" y1="45341" x2="58380" y2="45341"/>
                        <a14:foregroundMark x1="62011" y1="38620" x2="50140" y2="60394"/>
                        <a14:foregroundMark x1="53073" y1="52151" x2="50419" y2="58692"/>
                        <a14:foregroundMark x1="49860" y1="26523" x2="49860" y2="26523"/>
                        <a14:foregroundMark x1="49162" y1="25717" x2="49162" y2="25717"/>
                        <a14:foregroundMark x1="49162" y1="25179" x2="49162" y2="25179"/>
                        <a14:foregroundMark x1="48324" y1="25179" x2="48324" y2="25179"/>
                        <a14:foregroundMark x1="45950" y1="24731" x2="45950" y2="24731"/>
                        <a14:foregroundMark x1="49581" y1="20161" x2="49581" y2="20161"/>
                        <a14:foregroundMark x1="46229" y1="12366" x2="46229" y2="12366"/>
                        <a14:foregroundMark x1="47207" y1="8961" x2="47207" y2="8961"/>
                        <a14:foregroundMark x1="47207" y1="5376" x2="47207" y2="5376"/>
                        <a14:foregroundMark x1="49302" y1="4928" x2="50419" y2="4749"/>
                        <a14:foregroundMark x1="51536" y1="4749" x2="51536" y2="4749"/>
                        <a14:foregroundMark x1="54050" y1="5376" x2="54050" y2="5376"/>
                        <a14:foregroundMark x1="56704" y1="7975" x2="56704" y2="7975"/>
                        <a14:foregroundMark x1="61453" y1="4570" x2="61453" y2="4570"/>
                        <a14:foregroundMark x1="67039" y1="4211" x2="67039" y2="4211"/>
                        <a14:foregroundMark x1="67039" y1="4211" x2="67039" y2="4211"/>
                        <a14:foregroundMark x1="68575" y1="4391" x2="69134" y2="5108"/>
                        <a14:foregroundMark x1="69134" y1="6093" x2="69134" y2="6093"/>
                        <a14:foregroundMark x1="69134" y1="7258" x2="69134" y2="7258"/>
                        <a14:foregroundMark x1="66760" y1="9140" x2="66760" y2="9140"/>
                        <a14:foregroundMark x1="53352" y1="358" x2="53352" y2="358"/>
                        <a14:foregroundMark x1="56704" y1="358" x2="56704" y2="358"/>
                        <a14:foregroundMark x1="20810" y1="99462" x2="20810" y2="99462"/>
                        <a14:foregroundMark x1="21927" y1="99462" x2="21927" y2="99462"/>
                        <a14:foregroundMark x1="9497" y1="98118" x2="9497" y2="98118"/>
                        <a14:foregroundMark x1="8799" y1="98118" x2="8799" y2="98118"/>
                        <a14:foregroundMark x1="6425" y1="98297" x2="6425" y2="98297"/>
                        <a14:foregroundMark x1="21927" y1="99283" x2="21927" y2="99283"/>
                        <a14:foregroundMark x1="22486" y1="99462" x2="22486" y2="99462"/>
                        <a14:foregroundMark x1="23045" y1="99642" x2="23045" y2="99642"/>
                        <a14:foregroundMark x1="98464" y1="93369" x2="98464" y2="93369"/>
                        <a14:foregroundMark x1="98743" y1="93190" x2="98743" y2="93190"/>
                        <a14:foregroundMark x1="2095" y1="97760" x2="2095" y2="97760"/>
                        <a14:foregroundMark x1="559" y1="90681" x2="559" y2="90681"/>
                        <a14:foregroundMark x1="8939" y1="87276" x2="8939" y2="87276"/>
                        <a14:foregroundMark x1="24022" y1="84767" x2="24022" y2="84767"/>
                        <a14:foregroundMark x1="25838" y1="84767" x2="25838" y2="84767"/>
                        <a14:foregroundMark x1="31145" y1="84229" x2="31145" y2="84229"/>
                      </a14:backgroundRemoval>
                    </a14:imgEffect>
                  </a14:imgLayer>
                </a14:imgProps>
              </a:ext>
              <a:ext uri="{28A0092B-C50C-407E-A947-70E740481C1C}">
                <a14:useLocalDpi xmlns:a14="http://schemas.microsoft.com/office/drawing/2010/main" val="0"/>
              </a:ext>
            </a:extLst>
          </a:blip>
          <a:srcRect/>
          <a:stretch>
            <a:fillRect/>
          </a:stretch>
        </p:blipFill>
        <p:spPr bwMode="auto">
          <a:xfrm>
            <a:off x="4295636" y="1020005"/>
            <a:ext cx="3596612" cy="56058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aw print with brown and beige letters&#10;&#10;Description automatically generated">
            <a:extLst>
              <a:ext uri="{FF2B5EF4-FFF2-40B4-BE49-F238E27FC236}">
                <a16:creationId xmlns:a16="http://schemas.microsoft.com/office/drawing/2014/main" id="{01DFC230-DD37-4EC3-9853-E678C29BE070}"/>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63072" y="0"/>
            <a:ext cx="612077" cy="612077"/>
          </a:xfrm>
          <a:prstGeom prst="rect">
            <a:avLst/>
          </a:prstGeom>
        </p:spPr>
      </p:pic>
      <p:pic>
        <p:nvPicPr>
          <p:cNvPr id="2" name="Picture 2" descr="Santa sack icon cartoon style Royalty Free Vector Image">
            <a:extLst>
              <a:ext uri="{FF2B5EF4-FFF2-40B4-BE49-F238E27FC236}">
                <a16:creationId xmlns:a16="http://schemas.microsoft.com/office/drawing/2014/main" id="{19583162-C231-426B-872D-96EC443DE2C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019" b="90000" l="10000" r="90000">
                        <a14:foregroundMark x1="47800" y1="6019" x2="51200" y2="10833"/>
                        <a14:foregroundMark x1="82300" y1="83611" x2="54000" y2="79722"/>
                        <a14:foregroundMark x1="47000" y1="76667" x2="43500" y2="67593"/>
                      </a14:backgroundRemoval>
                    </a14:imgEffect>
                  </a14:imgLayer>
                </a14:imgProps>
              </a:ext>
              <a:ext uri="{28A0092B-C50C-407E-A947-70E740481C1C}">
                <a14:useLocalDpi xmlns:a14="http://schemas.microsoft.com/office/drawing/2010/main" val="0"/>
              </a:ext>
            </a:extLst>
          </a:blip>
          <a:srcRect/>
          <a:stretch>
            <a:fillRect/>
          </a:stretch>
        </p:blipFill>
        <p:spPr bwMode="auto">
          <a:xfrm>
            <a:off x="2854354" y="1815991"/>
            <a:ext cx="4453617" cy="480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698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891 0.00602 L -0.6306 0.06875 " pathEditMode="relative" rAng="0" ptsTypes="AA">
                                      <p:cBhvr>
                                        <p:cTn id="6" dur="2000" fill="hold"/>
                                        <p:tgtEl>
                                          <p:spTgt spid="8"/>
                                        </p:tgtEl>
                                        <p:attrNameLst>
                                          <p:attrName>ppt_x</p:attrName>
                                          <p:attrName>ppt_y</p:attrName>
                                        </p:attrNameLst>
                                      </p:cBhvr>
                                      <p:rCtr x="-30091" y="3125"/>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9974 -0.02338 L -0.71484 -0.01991 " pathEditMode="relative" rAng="0" ptsTypes="AA">
                                      <p:cBhvr>
                                        <p:cTn id="10" dur="2000" fill="hold"/>
                                        <p:tgtEl>
                                          <p:spTgt spid="7"/>
                                        </p:tgtEl>
                                        <p:attrNameLst>
                                          <p:attrName>ppt_x</p:attrName>
                                          <p:attrName>ppt_y</p:attrName>
                                        </p:attrNameLst>
                                      </p:cBhvr>
                                      <p:rCtr x="-30755" y="162"/>
                                    </p:animMotion>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2500"/>
                            </p:stCondLst>
                            <p:childTnLst>
                              <p:par>
                                <p:cTn id="16" presetID="10" presetClass="exit" presetSubtype="0" fill="hold" nodeType="after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3000"/>
                            </p:stCondLst>
                            <p:childTnLst>
                              <p:par>
                                <p:cTn id="20" presetID="10" presetClass="exit" presetSubtype="0" fill="hold" nodeType="after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3500"/>
                            </p:stCondLst>
                            <p:childTnLst>
                              <p:par>
                                <p:cTn id="24" presetID="31" presetClass="entr" presetSubtype="0" fill="hold" nodeType="afterEffect">
                                  <p:stCondLst>
                                    <p:cond delay="4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3000" fill="hold"/>
                                        <p:tgtEl>
                                          <p:spTgt spid="10"/>
                                        </p:tgtEl>
                                        <p:attrNameLst>
                                          <p:attrName>ppt_w</p:attrName>
                                        </p:attrNameLst>
                                      </p:cBhvr>
                                      <p:tavLst>
                                        <p:tav tm="0">
                                          <p:val>
                                            <p:fltVal val="0"/>
                                          </p:val>
                                        </p:tav>
                                        <p:tav tm="100000">
                                          <p:val>
                                            <p:strVal val="#ppt_w"/>
                                          </p:val>
                                        </p:tav>
                                      </p:tavLst>
                                    </p:anim>
                                    <p:anim calcmode="lin" valueType="num">
                                      <p:cBhvr>
                                        <p:cTn id="27" dur="3000" fill="hold"/>
                                        <p:tgtEl>
                                          <p:spTgt spid="10"/>
                                        </p:tgtEl>
                                        <p:attrNameLst>
                                          <p:attrName>ppt_h</p:attrName>
                                        </p:attrNameLst>
                                      </p:cBhvr>
                                      <p:tavLst>
                                        <p:tav tm="0">
                                          <p:val>
                                            <p:fltVal val="0"/>
                                          </p:val>
                                        </p:tav>
                                        <p:tav tm="100000">
                                          <p:val>
                                            <p:strVal val="#ppt_h"/>
                                          </p:val>
                                        </p:tav>
                                      </p:tavLst>
                                    </p:anim>
                                    <p:anim calcmode="lin" valueType="num">
                                      <p:cBhvr>
                                        <p:cTn id="28" dur="3000" fill="hold"/>
                                        <p:tgtEl>
                                          <p:spTgt spid="10"/>
                                        </p:tgtEl>
                                        <p:attrNameLst>
                                          <p:attrName>style.rotation</p:attrName>
                                        </p:attrNameLst>
                                      </p:cBhvr>
                                      <p:tavLst>
                                        <p:tav tm="0">
                                          <p:val>
                                            <p:fltVal val="90"/>
                                          </p:val>
                                        </p:tav>
                                        <p:tav tm="100000">
                                          <p:val>
                                            <p:fltVal val="0"/>
                                          </p:val>
                                        </p:tav>
                                      </p:tavLst>
                                    </p:anim>
                                    <p:animEffect transition="in" filter="fade">
                                      <p:cBhvr>
                                        <p:cTn id="29" dur="3000"/>
                                        <p:tgtEl>
                                          <p:spTgt spid="10"/>
                                        </p:tgtEl>
                                      </p:cBhvr>
                                    </p:animEffect>
                                  </p:childTnLst>
                                </p:cTn>
                              </p:par>
                            </p:childTnLst>
                          </p:cTn>
                        </p:par>
                        <p:par>
                          <p:cTn id="30" fill="hold">
                            <p:stCondLst>
                              <p:cond delay="6900"/>
                            </p:stCondLst>
                            <p:childTnLst>
                              <p:par>
                                <p:cTn id="31" presetID="32" presetClass="emph" presetSubtype="0" fill="hold" nodeType="after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Cartoon Rat Images – Browse 127,986 Stock Photos, Vectors, and Video |  Adobe Stoc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889" b="98889" l="1718" r="98092">
                        <a14:foregroundMark x1="38550" y1="8333" x2="38550" y2="8333"/>
                        <a14:foregroundMark x1="5725" y1="22222" x2="5725" y2="22222"/>
                        <a14:foregroundMark x1="27290" y1="26389" x2="27290" y2="26389"/>
                        <a14:foregroundMark x1="24618" y1="23333" x2="24618" y2="23333"/>
                        <a14:foregroundMark x1="29962" y1="40278" x2="29962" y2="40278"/>
                        <a14:foregroundMark x1="29389" y1="37778" x2="29389" y2="37778"/>
                        <a14:foregroundMark x1="24618" y1="39167" x2="24618" y2="39167"/>
                        <a14:foregroundMark x1="12786" y1="38611" x2="12786" y2="38611"/>
                        <a14:foregroundMark x1="11260" y1="38333" x2="11260" y2="38333"/>
                        <a14:foregroundMark x1="27481" y1="40833" x2="27481" y2="40833"/>
                        <a14:foregroundMark x1="4771" y1="22778" x2="4771" y2="22778"/>
                        <a14:foregroundMark x1="4771" y1="22778" x2="1718" y2="22500"/>
                        <a14:foregroundMark x1="39122" y1="63611" x2="39122" y2="63611"/>
                        <a14:foregroundMark x1="48282" y1="63889" x2="48282" y2="63889"/>
                        <a14:foregroundMark x1="52481" y1="74167" x2="52481" y2="74167"/>
                        <a14:foregroundMark x1="51527" y1="13611" x2="51527" y2="13611"/>
                        <a14:foregroundMark x1="51527" y1="12500" x2="51527" y2="12500"/>
                        <a14:foregroundMark x1="40840" y1="5000" x2="40840" y2="5000"/>
                        <a14:foregroundMark x1="40840" y1="4722" x2="40840" y2="4722"/>
                        <a14:foregroundMark x1="40840" y1="3889" x2="40840" y2="3889"/>
                        <a14:foregroundMark x1="3053" y1="19167" x2="3053" y2="19167"/>
                        <a14:foregroundMark x1="2290" y1="20833" x2="2290" y2="20833"/>
                        <a14:foregroundMark x1="1908" y1="21111" x2="1908" y2="21111"/>
                        <a14:foregroundMark x1="1908" y1="22500" x2="1908" y2="22500"/>
                        <a14:foregroundMark x1="11069" y1="19167" x2="11069" y2="19167"/>
                        <a14:foregroundMark x1="11641" y1="18333" x2="11641" y2="18333"/>
                        <a14:foregroundMark x1="12214" y1="18333" x2="12214" y2="18333"/>
                        <a14:foregroundMark x1="14313" y1="18333" x2="14313" y2="18333"/>
                        <a14:foregroundMark x1="15267" y1="16667" x2="15267" y2="16667"/>
                        <a14:foregroundMark x1="15649" y1="16667" x2="15649" y2="16667"/>
                        <a14:foregroundMark x1="17176" y1="16667" x2="17176" y2="16667"/>
                        <a14:foregroundMark x1="18130" y1="19722" x2="18130" y2="19722"/>
                        <a14:backgroundMark x1="14313" y1="15278" x2="14313" y2="15278"/>
                        <a14:backgroundMark x1="15076" y1="16389" x2="15076" y2="16389"/>
                        <a14:backgroundMark x1="16221" y1="18333" x2="16221" y2="18333"/>
                        <a14:backgroundMark x1="16221" y1="18333" x2="16221" y2="18333"/>
                        <a14:backgroundMark x1="16794" y1="18611" x2="16794" y2="18611"/>
                        <a14:backgroundMark x1="17176" y1="18611" x2="17176" y2="18611"/>
                        <a14:backgroundMark x1="17176" y1="18611" x2="17176" y2="18611"/>
                        <a14:backgroundMark x1="17176" y1="18611" x2="17176" y2="18611"/>
                        <a14:backgroundMark x1="17939" y1="19167" x2="17939" y2="19167"/>
                        <a14:backgroundMark x1="17939" y1="19167" x2="17939" y2="19167"/>
                        <a14:backgroundMark x1="16412" y1="18333" x2="16412" y2="18333"/>
                        <a14:backgroundMark x1="16031" y1="18333" x2="16031" y2="18333"/>
                        <a14:backgroundMark x1="15267" y1="17778" x2="15267" y2="17778"/>
                        <a14:backgroundMark x1="14695" y1="17778" x2="14695" y2="17778"/>
                        <a14:backgroundMark x1="13931" y1="17778" x2="13931" y2="17778"/>
                        <a14:backgroundMark x1="13931" y1="19167" x2="13931" y2="19167"/>
                        <a14:backgroundMark x1="13359" y1="18889" x2="13359" y2="18889"/>
                        <a14:backgroundMark x1="12786" y1="18611" x2="12786" y2="18611"/>
                        <a14:backgroundMark x1="12214" y1="18611" x2="12214" y2="18611"/>
                        <a14:backgroundMark x1="11832" y1="18611" x2="11832" y2="18611"/>
                        <a14:backgroundMark x1="11260" y1="18333" x2="11260" y2="18333"/>
                        <a14:backgroundMark x1="12595" y1="17500" x2="12595" y2="17500"/>
                        <a14:backgroundMark x1="14313" y1="17778" x2="14313" y2="17778"/>
                        <a14:backgroundMark x1="14313" y1="17778" x2="14313" y2="17778"/>
                        <a14:backgroundMark x1="14313" y1="17778" x2="14313" y2="17778"/>
                        <a14:backgroundMark x1="13359" y1="16667" x2="13359" y2="16667"/>
                        <a14:backgroundMark x1="13359" y1="16667" x2="14695" y2="16389"/>
                        <a14:backgroundMark x1="15076" y1="16111" x2="15076" y2="16111"/>
                        <a14:backgroundMark x1="15076" y1="15278" x2="13740" y2="13333"/>
                        <a14:backgroundMark x1="13740" y1="13333" x2="13740" y2="13333"/>
                        <a14:backgroundMark x1="15267" y1="14722" x2="15267" y2="14722"/>
                        <a14:backgroundMark x1="16794" y1="15000" x2="16794" y2="15000"/>
                        <a14:backgroundMark x1="16794" y1="15278" x2="16794" y2="15278"/>
                        <a14:backgroundMark x1="17176" y1="16667" x2="17176" y2="16667"/>
                        <a14:backgroundMark x1="16985" y1="16667" x2="16985" y2="16667"/>
                        <a14:backgroundMark x1="15458" y1="16667" x2="15458" y2="16667"/>
                        <a14:backgroundMark x1="14504" y1="16667" x2="14504" y2="16667"/>
                        <a14:backgroundMark x1="14504" y1="17500" x2="14504" y2="17500"/>
                        <a14:backgroundMark x1="15649" y1="18333" x2="15649" y2="18333"/>
                        <a14:backgroundMark x1="15649" y1="18333" x2="15649" y2="18333"/>
                        <a14:backgroundMark x1="16031" y1="18333" x2="16031" y2="18333"/>
                        <a14:backgroundMark x1="16031" y1="18333" x2="16031" y2="18333"/>
                        <a14:backgroundMark x1="14695" y1="16667" x2="14695" y2="16667"/>
                        <a14:backgroundMark x1="14695" y1="16389" x2="14695" y2="16389"/>
                        <a14:backgroundMark x1="16031" y1="16667" x2="16031" y2="16667"/>
                        <a14:backgroundMark x1="16031" y1="16667" x2="16031" y2="16667"/>
                        <a14:backgroundMark x1="16031" y1="15833" x2="16031" y2="15833"/>
                        <a14:backgroundMark x1="16031" y1="15000" x2="16031" y2="15000"/>
                        <a14:backgroundMark x1="17748" y1="14722" x2="17748" y2="14722"/>
                        <a14:backgroundMark x1="17748" y1="14722" x2="17748" y2="14722"/>
                        <a14:backgroundMark x1="16985" y1="14722" x2="16985" y2="14722"/>
                        <a14:backgroundMark x1="15649" y1="17222" x2="15649" y2="17222"/>
                        <a14:backgroundMark x1="15649" y1="17222" x2="15649" y2="17222"/>
                        <a14:backgroundMark x1="15649" y1="17222" x2="15649" y2="17222"/>
                        <a14:backgroundMark x1="14313" y1="13889" x2="14313" y2="13889"/>
                        <a14:backgroundMark x1="13931" y1="13611" x2="13931" y2="13611"/>
                        <a14:backgroundMark x1="13931" y1="13611" x2="13931" y2="13611"/>
                        <a14:backgroundMark x1="13931" y1="14167" x2="13931" y2="14167"/>
                        <a14:backgroundMark x1="13931" y1="15278" x2="13931" y2="15278"/>
                        <a14:backgroundMark x1="13931" y1="15278" x2="13931" y2="15278"/>
                        <a14:backgroundMark x1="13550" y1="16111" x2="13550" y2="16111"/>
                        <a14:backgroundMark x1="13550" y1="16111" x2="13550" y2="16111"/>
                        <a14:backgroundMark x1="12977" y1="18611" x2="12977" y2="18611"/>
                        <a14:backgroundMark x1="12977" y1="18611" x2="12977" y2="18611"/>
                        <a14:backgroundMark x1="12595" y1="18611" x2="12595" y2="18611"/>
                        <a14:backgroundMark x1="11641" y1="18611" x2="11641" y2="18611"/>
                        <a14:backgroundMark x1="11641" y1="18611" x2="11641" y2="18611"/>
                        <a14:backgroundMark x1="13931" y1="18611" x2="13931" y2="18611"/>
                        <a14:backgroundMark x1="13931" y1="18611" x2="13931" y2="18611"/>
                        <a14:backgroundMark x1="13931" y1="18611" x2="13931" y2="18611"/>
                        <a14:backgroundMark x1="14313" y1="14722" x2="14313" y2="14722"/>
                        <a14:backgroundMark x1="14313" y1="14722" x2="14313" y2="14722"/>
                        <a14:backgroundMark x1="13740" y1="13889" x2="13740" y2="13889"/>
                        <a14:backgroundMark x1="13740" y1="13889" x2="13740" y2="13889"/>
                        <a14:backgroundMark x1="13740" y1="13889" x2="13740" y2="13889"/>
                        <a14:backgroundMark x1="12595" y1="15000" x2="12595" y2="15000"/>
                        <a14:backgroundMark x1="12595" y1="15000" x2="12595" y2="15000"/>
                        <a14:backgroundMark x1="12595" y1="13889" x2="12595" y2="13889"/>
                        <a14:backgroundMark x1="12595" y1="13333" x2="12595" y2="13333"/>
                        <a14:backgroundMark x1="15076" y1="12500" x2="15458" y2="12500"/>
                        <a14:backgroundMark x1="15458" y1="12500" x2="15458" y2="12500"/>
                        <a14:backgroundMark x1="15458" y1="12500" x2="15458" y2="12500"/>
                        <a14:backgroundMark x1="15649" y1="12500" x2="15649" y2="12500"/>
                        <a14:backgroundMark x1="16031" y1="12500" x2="16031" y2="12500"/>
                        <a14:backgroundMark x1="16412" y1="12778" x2="16412" y2="12778"/>
                        <a14:backgroundMark x1="17366" y1="14722" x2="17366" y2="14722"/>
                        <a14:backgroundMark x1="17176" y1="15000" x2="17176" y2="15000"/>
                        <a14:backgroundMark x1="15649" y1="15278" x2="15649" y2="15278"/>
                        <a14:backgroundMark x1="15649" y1="15278" x2="15649" y2="15278"/>
                        <a14:backgroundMark x1="14695" y1="15833" x2="14695" y2="15833"/>
                        <a14:backgroundMark x1="12786" y1="12222" x2="12786" y2="12222"/>
                        <a14:backgroundMark x1="12977" y1="13333" x2="12977" y2="13333"/>
                        <a14:backgroundMark x1="14504" y1="14722" x2="14504" y2="14722"/>
                        <a14:backgroundMark x1="14504" y1="14722" x2="14504" y2="14722"/>
                        <a14:backgroundMark x1="14504" y1="14722" x2="14504" y2="14722"/>
                        <a14:backgroundMark x1="11260" y1="19167" x2="11260" y2="19167"/>
                        <a14:backgroundMark x1="12023" y1="18889" x2="12023" y2="18889"/>
                        <a14:backgroundMark x1="12214" y1="18611" x2="12214" y2="18611"/>
                        <a14:backgroundMark x1="12595" y1="18611" x2="12595" y2="18611"/>
                        <a14:backgroundMark x1="12977" y1="18611" x2="12977" y2="18611"/>
                        <a14:backgroundMark x1="13359" y1="18611" x2="13359" y2="18611"/>
                        <a14:backgroundMark x1="13359" y1="18611" x2="13359" y2="18611"/>
                        <a14:backgroundMark x1="13550" y1="18889" x2="13550" y2="18889"/>
                        <a14:backgroundMark x1="13931" y1="18889" x2="13931" y2="18889"/>
                        <a14:backgroundMark x1="13931" y1="18889" x2="13931" y2="18889"/>
                        <a14:backgroundMark x1="14313" y1="19167" x2="14313" y2="19167"/>
                        <a14:backgroundMark x1="14313" y1="19167" x2="14313" y2="19167"/>
                        <a14:backgroundMark x1="19656" y1="18889" x2="19656" y2="18889"/>
                        <a14:backgroundMark x1="19656" y1="15833" x2="19656" y2="15833"/>
                        <a14:backgroundMark x1="19656" y1="15278" x2="19656" y2="15278"/>
                        <a14:backgroundMark x1="19466" y1="14722" x2="19466" y2="14722"/>
                        <a14:backgroundMark x1="19084" y1="12778" x2="19084" y2="12778"/>
                        <a14:backgroundMark x1="18893" y1="12778" x2="18893" y2="12778"/>
                        <a14:backgroundMark x1="18130" y1="12500" x2="18130" y2="12500"/>
                        <a14:backgroundMark x1="18130" y1="12500" x2="18130" y2="12500"/>
                        <a14:backgroundMark x1="17748" y1="12222" x2="17748" y2="12222"/>
                        <a14:backgroundMark x1="17176" y1="11667" x2="17176" y2="11667"/>
                        <a14:backgroundMark x1="17176" y1="11667" x2="17176" y2="11667"/>
                        <a14:backgroundMark x1="15649" y1="11667" x2="14695" y2="11667"/>
                        <a14:backgroundMark x1="14313" y1="11389" x2="14313" y2="11389"/>
                        <a14:backgroundMark x1="13931" y1="11389" x2="13931" y2="11389"/>
                        <a14:backgroundMark x1="12214" y1="9722" x2="12214" y2="9722"/>
                        <a14:backgroundMark x1="13359" y1="10000" x2="13359" y2="10000"/>
                        <a14:backgroundMark x1="14313" y1="10000" x2="14313" y2="10000"/>
                        <a14:backgroundMark x1="16412" y1="10000" x2="16412" y2="10000"/>
                        <a14:backgroundMark x1="16412" y1="10000" x2="16412" y2="10000"/>
                        <a14:backgroundMark x1="16221" y1="16389" x2="16221" y2="16389"/>
                        <a14:backgroundMark x1="16221" y1="17222" x2="16221" y2="17222"/>
                        <a14:backgroundMark x1="17939" y1="17222" x2="17939" y2="17222"/>
                        <a14:backgroundMark x1="18130" y1="15833" x2="18130" y2="15833"/>
                        <a14:backgroundMark x1="17748" y1="15278" x2="17748" y2="15278"/>
                        <a14:backgroundMark x1="13550" y1="13889" x2="13550" y2="13889"/>
                        <a14:backgroundMark x1="12023" y1="11111" x2="12023" y2="11111"/>
                        <a14:backgroundMark x1="12023" y1="11111" x2="12023" y2="12500"/>
                        <a14:backgroundMark x1="11641" y1="14167" x2="11641" y2="14167"/>
                        <a14:backgroundMark x1="11641" y1="14167" x2="11641" y2="14167"/>
                        <a14:backgroundMark x1="11641" y1="14167" x2="11641" y2="14167"/>
                        <a14:backgroundMark x1="11260" y1="14167" x2="11260" y2="14167"/>
                      </a14:backgroundRemoval>
                    </a14:imgEffect>
                  </a14:imgLayer>
                </a14:imgProps>
              </a:ext>
              <a:ext uri="{28A0092B-C50C-407E-A947-70E740481C1C}">
                <a14:useLocalDpi xmlns:a14="http://schemas.microsoft.com/office/drawing/2010/main" val="0"/>
              </a:ext>
            </a:extLst>
          </a:blip>
          <a:srcRect/>
          <a:stretch>
            <a:fillRect/>
          </a:stretch>
        </p:blipFill>
        <p:spPr bwMode="auto">
          <a:xfrm>
            <a:off x="1942621" y="3575222"/>
            <a:ext cx="2960746" cy="20341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Sneaky Cat | Garfield Official Sticker | Redwolf"/>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9167" y1="30500" x2="39167" y2="30500"/>
                        <a14:foregroundMark x1="38833" y1="29625" x2="38833" y2="29625"/>
                        <a14:foregroundMark x1="41000" y1="28500" x2="41000" y2="28500"/>
                        <a14:foregroundMark x1="47167" y1="28125" x2="47167" y2="28125"/>
                        <a14:foregroundMark x1="50500" y1="29000" x2="50500" y2="29000"/>
                        <a14:foregroundMark x1="52167" y1="30000" x2="52500" y2="30500"/>
                        <a14:foregroundMark x1="52667" y1="31625" x2="52667" y2="31625"/>
                        <a14:foregroundMark x1="52667" y1="35000" x2="52667" y2="35000"/>
                        <a14:foregroundMark x1="51500" y1="41750" x2="51500" y2="41750"/>
                        <a14:foregroundMark x1="51333" y1="48250" x2="51333" y2="48250"/>
                        <a14:foregroundMark x1="50500" y1="52750" x2="50500" y2="52750"/>
                        <a14:foregroundMark x1="66167" y1="67625" x2="66167" y2="67625"/>
                        <a14:foregroundMark x1="69500" y1="67000" x2="69500" y2="67000"/>
                        <a14:foregroundMark x1="67167" y1="67000" x2="67167" y2="67000"/>
                        <a14:foregroundMark x1="67167" y1="67000" x2="67167" y2="67000"/>
                        <a14:foregroundMark x1="66167" y1="67000" x2="66167" y2="67000"/>
                        <a14:foregroundMark x1="66000" y1="66125" x2="66000" y2="66125"/>
                        <a14:foregroundMark x1="65500" y1="65875" x2="65500" y2="65875"/>
                        <a14:foregroundMark x1="64833" y1="65375" x2="64833" y2="65375"/>
                        <a14:foregroundMark x1="45000" y1="65750" x2="45000" y2="65750"/>
                        <a14:foregroundMark x1="43833" y1="69000" x2="43833" y2="69000"/>
                        <a14:foregroundMark x1="46000" y1="69375" x2="46000" y2="69375"/>
                        <a14:foregroundMark x1="48500" y1="70500" x2="48500" y2="70500"/>
                        <a14:foregroundMark x1="56000" y1="70250" x2="56000" y2="70250"/>
                        <a14:foregroundMark x1="76333" y1="68500" x2="76333" y2="68500"/>
                        <a14:foregroundMark x1="82000" y1="67500" x2="82000" y2="67500"/>
                        <a14:foregroundMark x1="77000" y1="64375" x2="77000" y2="64375"/>
                        <a14:foregroundMark x1="77167" y1="57625" x2="77167" y2="57625"/>
                        <a14:foregroundMark x1="78000" y1="57625" x2="78000" y2="57625"/>
                        <a14:foregroundMark x1="75833" y1="58375" x2="75833" y2="58375"/>
                        <a14:foregroundMark x1="75833" y1="57125" x2="75833" y2="57125"/>
                        <a14:foregroundMark x1="76333" y1="56500" x2="76333" y2="56500"/>
                        <a14:foregroundMark x1="78000" y1="59125" x2="78000" y2="59125"/>
                        <a14:foregroundMark x1="79000" y1="59125" x2="79000" y2="59125"/>
                        <a14:foregroundMark x1="77667" y1="58750" x2="77667" y2="58750"/>
                        <a14:foregroundMark x1="77333" y1="58625" x2="77333" y2="58625"/>
                        <a14:foregroundMark x1="48333" y1="47625" x2="48333" y2="47625"/>
                        <a14:foregroundMark x1="45333" y1="44625" x2="45333" y2="44625"/>
                        <a14:foregroundMark x1="21500" y1="65000" x2="21500" y2="65000"/>
                        <a14:foregroundMark x1="44000" y1="32375" x2="44000" y2="32375"/>
                        <a14:foregroundMark x1="55833" y1="34875" x2="55833" y2="34875"/>
                        <a14:foregroundMark x1="79167" y1="57750" x2="79167" y2="57750"/>
                        <a14:foregroundMark x1="77167" y1="58750" x2="77167" y2="58750"/>
                        <a14:foregroundMark x1="76667" y1="58750" x2="76667" y2="58750"/>
                        <a14:foregroundMark x1="76833" y1="57750" x2="76833" y2="57750"/>
                        <a14:foregroundMark x1="75833" y1="57500" x2="75833" y2="57500"/>
                        <a14:foregroundMark x1="74833" y1="57500" x2="74833" y2="57500"/>
                        <a14:foregroundMark x1="76000" y1="56875" x2="76000" y2="56875"/>
                        <a14:foregroundMark x1="76167" y1="56875" x2="76167" y2="56875"/>
                        <a14:foregroundMark x1="69667" y1="63125" x2="69667" y2="63125"/>
                        <a14:foregroundMark x1="73833" y1="67000" x2="73833" y2="67000"/>
                        <a14:foregroundMark x1="65667" y1="68125" x2="65667" y2="68125"/>
                        <a14:foregroundMark x1="58500" y1="65500" x2="58500" y2="65500"/>
                        <a14:backgroundMark x1="75333" y1="57875" x2="75333" y2="57875"/>
                        <a14:backgroundMark x1="74167" y1="57500" x2="74167" y2="57500"/>
                        <a14:backgroundMark x1="76500" y1="58375" x2="76500" y2="58375"/>
                        <a14:backgroundMark x1="75500" y1="58750" x2="75500" y2="58750"/>
                        <a14:backgroundMark x1="75667" y1="57500" x2="75667" y2="57500"/>
                        <a14:backgroundMark x1="75833" y1="57375" x2="75833" y2="57375"/>
                        <a14:backgroundMark x1="76000" y1="57250" x2="76000" y2="57250"/>
                        <a14:backgroundMark x1="76333" y1="57000" x2="76333" y2="57000"/>
                        <a14:backgroundMark x1="75833" y1="58500" x2="75833" y2="58500"/>
                        <a14:backgroundMark x1="78000" y1="59250" x2="78000" y2="59250"/>
                        <a14:backgroundMark x1="78667" y1="59250" x2="78667" y2="59250"/>
                        <a14:backgroundMark x1="79000" y1="59375" x2="79000" y2="593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293707" y="987806"/>
            <a:ext cx="4659163" cy="6212217"/>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Wall Mural Cute mouse cartoon presenting - PIXERS.UK"/>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8238984" y="-13544171"/>
            <a:ext cx="327628" cy="4016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aw print with brown and beige letters&#10;&#10;Description automatically generated">
            <a:extLst>
              <a:ext uri="{FF2B5EF4-FFF2-40B4-BE49-F238E27FC236}">
                <a16:creationId xmlns:a16="http://schemas.microsoft.com/office/drawing/2014/main" id="{D44FDA22-68C7-442E-99EE-EBD6275DAA93}"/>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63072" y="0"/>
            <a:ext cx="612077" cy="612077"/>
          </a:xfrm>
          <a:prstGeom prst="rect">
            <a:avLst/>
          </a:prstGeom>
        </p:spPr>
      </p:pic>
    </p:spTree>
    <p:extLst>
      <p:ext uri="{BB962C8B-B14F-4D97-AF65-F5344CB8AC3E}">
        <p14:creationId xmlns:p14="http://schemas.microsoft.com/office/powerpoint/2010/main" val="331040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8" descr="Garfield running for food by Blackrhinoranger on Devian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192000" y="2617541"/>
            <a:ext cx="4161138" cy="2620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Cartoon Rat Images – Browse 127,986 Stock Photos, Vectors, and Video |  Adobe 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89" b="98889" l="1718" r="98092">
                        <a14:foregroundMark x1="38550" y1="8333" x2="38550" y2="8333"/>
                        <a14:foregroundMark x1="5725" y1="22222" x2="5725" y2="22222"/>
                        <a14:foregroundMark x1="27290" y1="26389" x2="27290" y2="26389"/>
                        <a14:foregroundMark x1="24618" y1="23333" x2="24618" y2="23333"/>
                        <a14:foregroundMark x1="29962" y1="40278" x2="29962" y2="40278"/>
                        <a14:foregroundMark x1="29389" y1="37778" x2="29389" y2="37778"/>
                        <a14:foregroundMark x1="24618" y1="39167" x2="24618" y2="39167"/>
                        <a14:foregroundMark x1="12786" y1="38611" x2="12786" y2="38611"/>
                        <a14:foregroundMark x1="11260" y1="38333" x2="11260" y2="38333"/>
                        <a14:foregroundMark x1="27481" y1="40833" x2="27481" y2="40833"/>
                        <a14:foregroundMark x1="4771" y1="22778" x2="4771" y2="22778"/>
                        <a14:foregroundMark x1="4771" y1="22778" x2="1718" y2="22500"/>
                        <a14:foregroundMark x1="39122" y1="63611" x2="39122" y2="63611"/>
                        <a14:foregroundMark x1="48282" y1="63889" x2="48282" y2="63889"/>
                        <a14:foregroundMark x1="52481" y1="74167" x2="52481" y2="74167"/>
                        <a14:foregroundMark x1="51527" y1="13611" x2="51527" y2="13611"/>
                        <a14:foregroundMark x1="51527" y1="12500" x2="51527" y2="12500"/>
                        <a14:foregroundMark x1="40840" y1="5000" x2="40840" y2="5000"/>
                        <a14:foregroundMark x1="40840" y1="4722" x2="40840" y2="4722"/>
                        <a14:foregroundMark x1="40840" y1="3889" x2="40840" y2="3889"/>
                        <a14:foregroundMark x1="3053" y1="19167" x2="3053" y2="19167"/>
                        <a14:foregroundMark x1="2290" y1="20833" x2="2290" y2="20833"/>
                        <a14:foregroundMark x1="1908" y1="21111" x2="1908" y2="21111"/>
                        <a14:foregroundMark x1="1908" y1="22500" x2="1908" y2="22500"/>
                        <a14:foregroundMark x1="11069" y1="19167" x2="11069" y2="19167"/>
                        <a14:foregroundMark x1="11641" y1="18333" x2="11641" y2="18333"/>
                        <a14:foregroundMark x1="12214" y1="18333" x2="12214" y2="18333"/>
                        <a14:foregroundMark x1="14313" y1="18333" x2="14313" y2="18333"/>
                        <a14:foregroundMark x1="15267" y1="16667" x2="15267" y2="16667"/>
                        <a14:foregroundMark x1="15649" y1="16667" x2="15649" y2="16667"/>
                        <a14:foregroundMark x1="17176" y1="16667" x2="17176" y2="16667"/>
                        <a14:foregroundMark x1="18130" y1="19722" x2="18130" y2="19722"/>
                        <a14:backgroundMark x1="14313" y1="15278" x2="14313" y2="15278"/>
                        <a14:backgroundMark x1="15076" y1="16389" x2="15076" y2="16389"/>
                        <a14:backgroundMark x1="16221" y1="18333" x2="16221" y2="18333"/>
                        <a14:backgroundMark x1="16221" y1="18333" x2="16221" y2="18333"/>
                        <a14:backgroundMark x1="16794" y1="18611" x2="16794" y2="18611"/>
                        <a14:backgroundMark x1="17176" y1="18611" x2="17176" y2="18611"/>
                        <a14:backgroundMark x1="17176" y1="18611" x2="17176" y2="18611"/>
                        <a14:backgroundMark x1="17176" y1="18611" x2="17176" y2="18611"/>
                        <a14:backgroundMark x1="17939" y1="19167" x2="17939" y2="19167"/>
                        <a14:backgroundMark x1="17939" y1="19167" x2="17939" y2="19167"/>
                        <a14:backgroundMark x1="16412" y1="18333" x2="16412" y2="18333"/>
                        <a14:backgroundMark x1="16031" y1="18333" x2="16031" y2="18333"/>
                        <a14:backgroundMark x1="15267" y1="17778" x2="15267" y2="17778"/>
                        <a14:backgroundMark x1="14695" y1="17778" x2="14695" y2="17778"/>
                        <a14:backgroundMark x1="13931" y1="17778" x2="13931" y2="17778"/>
                        <a14:backgroundMark x1="13931" y1="19167" x2="13931" y2="19167"/>
                        <a14:backgroundMark x1="13359" y1="18889" x2="13359" y2="18889"/>
                        <a14:backgroundMark x1="12786" y1="18611" x2="12786" y2="18611"/>
                        <a14:backgroundMark x1="12214" y1="18611" x2="12214" y2="18611"/>
                        <a14:backgroundMark x1="11832" y1="18611" x2="11832" y2="18611"/>
                        <a14:backgroundMark x1="11260" y1="18333" x2="11260" y2="18333"/>
                        <a14:backgroundMark x1="12595" y1="17500" x2="12595" y2="17500"/>
                        <a14:backgroundMark x1="14313" y1="17778" x2="14313" y2="17778"/>
                        <a14:backgroundMark x1="14313" y1="17778" x2="14313" y2="17778"/>
                        <a14:backgroundMark x1="14313" y1="17778" x2="14313" y2="17778"/>
                        <a14:backgroundMark x1="13359" y1="16667" x2="13359" y2="16667"/>
                        <a14:backgroundMark x1="13359" y1="16667" x2="14695" y2="16389"/>
                        <a14:backgroundMark x1="15076" y1="16111" x2="15076" y2="16111"/>
                        <a14:backgroundMark x1="15076" y1="15278" x2="13740" y2="13333"/>
                        <a14:backgroundMark x1="13740" y1="13333" x2="13740" y2="13333"/>
                        <a14:backgroundMark x1="15267" y1="14722" x2="15267" y2="14722"/>
                        <a14:backgroundMark x1="16794" y1="15000" x2="16794" y2="15000"/>
                        <a14:backgroundMark x1="16794" y1="15278" x2="16794" y2="15278"/>
                        <a14:backgroundMark x1="17176" y1="16667" x2="17176" y2="16667"/>
                        <a14:backgroundMark x1="16985" y1="16667" x2="16985" y2="16667"/>
                        <a14:backgroundMark x1="15458" y1="16667" x2="15458" y2="16667"/>
                        <a14:backgroundMark x1="14504" y1="16667" x2="14504" y2="16667"/>
                        <a14:backgroundMark x1="14504" y1="17500" x2="14504" y2="17500"/>
                        <a14:backgroundMark x1="15649" y1="18333" x2="15649" y2="18333"/>
                        <a14:backgroundMark x1="15649" y1="18333" x2="15649" y2="18333"/>
                        <a14:backgroundMark x1="16031" y1="18333" x2="16031" y2="18333"/>
                        <a14:backgroundMark x1="16031" y1="18333" x2="16031" y2="18333"/>
                        <a14:backgroundMark x1="14695" y1="16667" x2="14695" y2="16667"/>
                        <a14:backgroundMark x1="14695" y1="16389" x2="14695" y2="16389"/>
                        <a14:backgroundMark x1="16031" y1="16667" x2="16031" y2="16667"/>
                        <a14:backgroundMark x1="16031" y1="16667" x2="16031" y2="16667"/>
                        <a14:backgroundMark x1="16031" y1="15833" x2="16031" y2="15833"/>
                        <a14:backgroundMark x1="16031" y1="15000" x2="16031" y2="15000"/>
                        <a14:backgroundMark x1="17748" y1="14722" x2="17748" y2="14722"/>
                        <a14:backgroundMark x1="17748" y1="14722" x2="17748" y2="14722"/>
                        <a14:backgroundMark x1="16985" y1="14722" x2="16985" y2="14722"/>
                        <a14:backgroundMark x1="15649" y1="17222" x2="15649" y2="17222"/>
                        <a14:backgroundMark x1="15649" y1="17222" x2="15649" y2="17222"/>
                        <a14:backgroundMark x1="15649" y1="17222" x2="15649" y2="17222"/>
                        <a14:backgroundMark x1="14313" y1="13889" x2="14313" y2="13889"/>
                        <a14:backgroundMark x1="13931" y1="13611" x2="13931" y2="13611"/>
                        <a14:backgroundMark x1="13931" y1="13611" x2="13931" y2="13611"/>
                        <a14:backgroundMark x1="13931" y1="14167" x2="13931" y2="14167"/>
                        <a14:backgroundMark x1="13931" y1="15278" x2="13931" y2="15278"/>
                        <a14:backgroundMark x1="13931" y1="15278" x2="13931" y2="15278"/>
                        <a14:backgroundMark x1="13550" y1="16111" x2="13550" y2="16111"/>
                        <a14:backgroundMark x1="13550" y1="16111" x2="13550" y2="16111"/>
                        <a14:backgroundMark x1="12977" y1="18611" x2="12977" y2="18611"/>
                        <a14:backgroundMark x1="12977" y1="18611" x2="12977" y2="18611"/>
                        <a14:backgroundMark x1="12595" y1="18611" x2="12595" y2="18611"/>
                        <a14:backgroundMark x1="11641" y1="18611" x2="11641" y2="18611"/>
                        <a14:backgroundMark x1="11641" y1="18611" x2="11641" y2="18611"/>
                        <a14:backgroundMark x1="13931" y1="18611" x2="13931" y2="18611"/>
                        <a14:backgroundMark x1="13931" y1="18611" x2="13931" y2="18611"/>
                        <a14:backgroundMark x1="13931" y1="18611" x2="13931" y2="18611"/>
                        <a14:backgroundMark x1="14313" y1="14722" x2="14313" y2="14722"/>
                        <a14:backgroundMark x1="14313" y1="14722" x2="14313" y2="14722"/>
                        <a14:backgroundMark x1="13740" y1="13889" x2="13740" y2="13889"/>
                        <a14:backgroundMark x1="13740" y1="13889" x2="13740" y2="13889"/>
                        <a14:backgroundMark x1="13740" y1="13889" x2="13740" y2="13889"/>
                        <a14:backgroundMark x1="12595" y1="15000" x2="12595" y2="15000"/>
                        <a14:backgroundMark x1="12595" y1="15000" x2="12595" y2="15000"/>
                        <a14:backgroundMark x1="12595" y1="13889" x2="12595" y2="13889"/>
                        <a14:backgroundMark x1="12595" y1="13333" x2="12595" y2="13333"/>
                        <a14:backgroundMark x1="15076" y1="12500" x2="15458" y2="12500"/>
                        <a14:backgroundMark x1="15458" y1="12500" x2="15458" y2="12500"/>
                        <a14:backgroundMark x1="15458" y1="12500" x2="15458" y2="12500"/>
                        <a14:backgroundMark x1="15649" y1="12500" x2="15649" y2="12500"/>
                        <a14:backgroundMark x1="16031" y1="12500" x2="16031" y2="12500"/>
                        <a14:backgroundMark x1="16412" y1="12778" x2="16412" y2="12778"/>
                        <a14:backgroundMark x1="17366" y1="14722" x2="17366" y2="14722"/>
                        <a14:backgroundMark x1="17176" y1="15000" x2="17176" y2="15000"/>
                        <a14:backgroundMark x1="15649" y1="15278" x2="15649" y2="15278"/>
                        <a14:backgroundMark x1="15649" y1="15278" x2="15649" y2="15278"/>
                        <a14:backgroundMark x1="14695" y1="15833" x2="14695" y2="15833"/>
                        <a14:backgroundMark x1="12786" y1="12222" x2="12786" y2="12222"/>
                        <a14:backgroundMark x1="12977" y1="13333" x2="12977" y2="13333"/>
                        <a14:backgroundMark x1="14504" y1="14722" x2="14504" y2="14722"/>
                        <a14:backgroundMark x1="14504" y1="14722" x2="14504" y2="14722"/>
                        <a14:backgroundMark x1="14504" y1="14722" x2="14504" y2="14722"/>
                        <a14:backgroundMark x1="11260" y1="19167" x2="11260" y2="19167"/>
                        <a14:backgroundMark x1="12023" y1="18889" x2="12023" y2="18889"/>
                        <a14:backgroundMark x1="12214" y1="18611" x2="12214" y2="18611"/>
                        <a14:backgroundMark x1="12595" y1="18611" x2="12595" y2="18611"/>
                        <a14:backgroundMark x1="12977" y1="18611" x2="12977" y2="18611"/>
                        <a14:backgroundMark x1="13359" y1="18611" x2="13359" y2="18611"/>
                        <a14:backgroundMark x1="13359" y1="18611" x2="13359" y2="18611"/>
                        <a14:backgroundMark x1="13550" y1="18889" x2="13550" y2="18889"/>
                        <a14:backgroundMark x1="13931" y1="18889" x2="13931" y2="18889"/>
                        <a14:backgroundMark x1="13931" y1="18889" x2="13931" y2="18889"/>
                        <a14:backgroundMark x1="14313" y1="19167" x2="14313" y2="19167"/>
                        <a14:backgroundMark x1="14313" y1="19167" x2="14313" y2="19167"/>
                        <a14:backgroundMark x1="19656" y1="18889" x2="19656" y2="18889"/>
                        <a14:backgroundMark x1="19656" y1="15833" x2="19656" y2="15833"/>
                        <a14:backgroundMark x1="19656" y1="15278" x2="19656" y2="15278"/>
                        <a14:backgroundMark x1="19466" y1="14722" x2="19466" y2="14722"/>
                        <a14:backgroundMark x1="19084" y1="12778" x2="19084" y2="12778"/>
                        <a14:backgroundMark x1="18893" y1="12778" x2="18893" y2="12778"/>
                        <a14:backgroundMark x1="18130" y1="12500" x2="18130" y2="12500"/>
                        <a14:backgroundMark x1="18130" y1="12500" x2="18130" y2="12500"/>
                        <a14:backgroundMark x1="17748" y1="12222" x2="17748" y2="12222"/>
                        <a14:backgroundMark x1="17176" y1="11667" x2="17176" y2="11667"/>
                        <a14:backgroundMark x1="17176" y1="11667" x2="17176" y2="11667"/>
                        <a14:backgroundMark x1="15649" y1="11667" x2="14695" y2="11667"/>
                        <a14:backgroundMark x1="14313" y1="11389" x2="14313" y2="11389"/>
                        <a14:backgroundMark x1="13931" y1="11389" x2="13931" y2="11389"/>
                        <a14:backgroundMark x1="12214" y1="9722" x2="12214" y2="9722"/>
                        <a14:backgroundMark x1="13359" y1="10000" x2="13359" y2="10000"/>
                        <a14:backgroundMark x1="14313" y1="10000" x2="14313" y2="10000"/>
                        <a14:backgroundMark x1="16412" y1="10000" x2="16412" y2="10000"/>
                        <a14:backgroundMark x1="16412" y1="10000" x2="16412" y2="10000"/>
                        <a14:backgroundMark x1="16221" y1="16389" x2="16221" y2="16389"/>
                        <a14:backgroundMark x1="16221" y1="17222" x2="16221" y2="17222"/>
                        <a14:backgroundMark x1="17939" y1="17222" x2="17939" y2="17222"/>
                        <a14:backgroundMark x1="18130" y1="15833" x2="18130" y2="15833"/>
                        <a14:backgroundMark x1="17748" y1="15278" x2="17748" y2="15278"/>
                        <a14:backgroundMark x1="13550" y1="13889" x2="13550" y2="13889"/>
                        <a14:backgroundMark x1="12023" y1="11111" x2="12023" y2="11111"/>
                        <a14:backgroundMark x1="12023" y1="11111" x2="12023" y2="12500"/>
                        <a14:backgroundMark x1="11641" y1="14167" x2="11641" y2="14167"/>
                        <a14:backgroundMark x1="11641" y1="14167" x2="11641" y2="14167"/>
                        <a14:backgroundMark x1="11641" y1="14167" x2="11641" y2="14167"/>
                        <a14:backgroundMark x1="11260" y1="14167" x2="11260" y2="14167"/>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0" y="2970219"/>
            <a:ext cx="3185204" cy="2188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aw print with brown and beige letters&#10;&#10;Description automatically generated">
            <a:extLst>
              <a:ext uri="{FF2B5EF4-FFF2-40B4-BE49-F238E27FC236}">
                <a16:creationId xmlns:a16="http://schemas.microsoft.com/office/drawing/2014/main" id="{E63BBD25-8C44-4526-82E8-57C15E01461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63072" y="0"/>
            <a:ext cx="612077" cy="612077"/>
          </a:xfrm>
          <a:prstGeom prst="rect">
            <a:avLst/>
          </a:prstGeom>
        </p:spPr>
      </p:pic>
      <p:pic>
        <p:nvPicPr>
          <p:cNvPr id="4100" name="Picture 4" descr="An empty wicker basket. Decorative element with an outline. Doodle,  hand-drawn. Flat design. Color vector illustration. Isolated on a white  background. 7835373 Vector Art at Vecteezy">
            <a:extLst>
              <a:ext uri="{FF2B5EF4-FFF2-40B4-BE49-F238E27FC236}">
                <a16:creationId xmlns:a16="http://schemas.microsoft.com/office/drawing/2014/main" id="{985F60D7-BE58-4EEA-9B47-6AC010C791E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429" b="92143" l="9592" r="90000">
                        <a14:foregroundMark x1="38980" y1="8265" x2="38980" y2="8265"/>
                        <a14:foregroundMark x1="54490" y1="89898" x2="54490" y2="89898"/>
                        <a14:foregroundMark x1="53673" y1="92143" x2="53673" y2="92143"/>
                        <a14:foregroundMark x1="46939" y1="90612" x2="46939" y2="90204"/>
                        <a14:foregroundMark x1="90204" y1="50306" x2="90204" y2="50306"/>
                        <a14:foregroundMark x1="9592" y1="40306" x2="9592" y2="40306"/>
                        <a14:foregroundMark x1="46531" y1="6429" x2="46531" y2="6429"/>
                        <a14:foregroundMark x1="83673" y1="54082" x2="63571" y2="60408"/>
                        <a14:foregroundMark x1="64286" y1="62245" x2="57449" y2="76224"/>
                        <a14:foregroundMark x1="39388" y1="75408" x2="42143" y2="71224"/>
                      </a14:backgroundRemoval>
                    </a14:imgEffect>
                  </a14:imgLayer>
                </a14:imgProps>
              </a:ext>
              <a:ext uri="{28A0092B-C50C-407E-A947-70E740481C1C}">
                <a14:useLocalDpi xmlns:a14="http://schemas.microsoft.com/office/drawing/2010/main" val="0"/>
              </a:ext>
            </a:extLst>
          </a:blip>
          <a:srcRect/>
          <a:stretch>
            <a:fillRect/>
          </a:stretch>
        </p:blipFill>
        <p:spPr bwMode="auto">
          <a:xfrm>
            <a:off x="2817159" y="1672755"/>
            <a:ext cx="4477871" cy="447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2.59259E-6 L -0.70886 -0.0044 " pathEditMode="relative" rAng="0" ptsTypes="AA">
                                      <p:cBhvr>
                                        <p:cTn id="6" dur="2000" fill="hold"/>
                                        <p:tgtEl>
                                          <p:spTgt spid="11"/>
                                        </p:tgtEl>
                                        <p:attrNameLst>
                                          <p:attrName>ppt_x</p:attrName>
                                          <p:attrName>ppt_y</p:attrName>
                                        </p:attrNameLst>
                                      </p:cBhvr>
                                      <p:rCtr x="-35443" y="-23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70886 -0.00439 L -1.25586 -0.01065 " pathEditMode="relative" rAng="0" ptsTypes="AA">
                                      <p:cBhvr>
                                        <p:cTn id="10" dur="2000" fill="hold"/>
                                        <p:tgtEl>
                                          <p:spTgt spid="11"/>
                                        </p:tgtEl>
                                        <p:attrNameLst>
                                          <p:attrName>ppt_x</p:attrName>
                                          <p:attrName>ppt_y</p:attrName>
                                        </p:attrNameLst>
                                      </p:cBhvr>
                                      <p:rCtr x="-27669" y="-556"/>
                                    </p:animMotion>
                                  </p:childTnLst>
                                </p:cTn>
                              </p:par>
                              <p:par>
                                <p:cTn id="11" presetID="42" presetClass="path" presetSubtype="0" accel="50000" decel="50000" fill="hold" nodeType="withEffect">
                                  <p:stCondLst>
                                    <p:cond delay="0"/>
                                  </p:stCondLst>
                                  <p:childTnLst>
                                    <p:animMotion origin="layout" path="M -2.91667E-6 4.81481E-6 L -0.74883 0.0155 " pathEditMode="relative" rAng="0" ptsTypes="AA">
                                      <p:cBhvr>
                                        <p:cTn id="12" dur="2000" fill="hold"/>
                                        <p:tgtEl>
                                          <p:spTgt spid="10"/>
                                        </p:tgtEl>
                                        <p:attrNameLst>
                                          <p:attrName>ppt_x</p:attrName>
                                          <p:attrName>ppt_y</p:attrName>
                                        </p:attrNameLst>
                                      </p:cBhvr>
                                      <p:rCtr x="-3828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n on tattoo plann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18" b="93529" l="6939" r="94966">
                        <a14:foregroundMark x1="39728" y1="7294" x2="39728" y2="7294"/>
                        <a14:foregroundMark x1="38095" y1="4353" x2="38095" y2="4353"/>
                        <a14:foregroundMark x1="95782" y1="11059" x2="95782" y2="11059"/>
                        <a14:foregroundMark x1="29524" y1="76706" x2="29524" y2="76706"/>
                        <a14:foregroundMark x1="28844" y1="66235" x2="28844" y2="66235"/>
                        <a14:foregroundMark x1="34966" y1="60941" x2="34966" y2="60941"/>
                        <a14:foregroundMark x1="36463" y1="63412" x2="36463" y2="63412"/>
                        <a14:foregroundMark x1="35510" y1="46471" x2="35510" y2="46471"/>
                        <a14:foregroundMark x1="39864" y1="30353" x2="39864" y2="30353"/>
                        <a14:foregroundMark x1="49796" y1="30471" x2="49796" y2="30471"/>
                        <a14:foregroundMark x1="74694" y1="26706" x2="74694" y2="26706"/>
                        <a14:foregroundMark x1="74830" y1="31647" x2="74830" y2="31647"/>
                        <a14:foregroundMark x1="76190" y1="42235" x2="76190" y2="42235"/>
                        <a14:foregroundMark x1="79320" y1="45059" x2="79320" y2="45059"/>
                        <a14:foregroundMark x1="80952" y1="46118" x2="80952" y2="46118"/>
                        <a14:foregroundMark x1="81905" y1="46941" x2="81905" y2="46941"/>
                        <a14:foregroundMark x1="82177" y1="46941" x2="82177" y2="46941"/>
                        <a14:foregroundMark x1="82177" y1="45059" x2="82177" y2="45059"/>
                        <a14:foregroundMark x1="80952" y1="43059" x2="80952" y2="43059"/>
                        <a14:foregroundMark x1="80272" y1="42000" x2="80272" y2="42000"/>
                        <a14:foregroundMark x1="80000" y1="41412" x2="80000" y2="41412"/>
                        <a14:foregroundMark x1="78367" y1="38941" x2="48299" y2="29176"/>
                        <a14:foregroundMark x1="48299" y1="29176" x2="48299" y2="29176"/>
                        <a14:foregroundMark x1="46939" y1="32824" x2="44082" y2="43176"/>
                        <a14:foregroundMark x1="38095" y1="62118" x2="38095" y2="62118"/>
                        <a14:foregroundMark x1="39728" y1="68824" x2="39728" y2="68824"/>
                        <a14:foregroundMark x1="45714" y1="69882" x2="45714" y2="69882"/>
                        <a14:foregroundMark x1="50340" y1="70235" x2="50340" y2="70235"/>
                        <a14:foregroundMark x1="80544" y1="60824" x2="80544" y2="60824"/>
                        <a14:foregroundMark x1="69796" y1="15765" x2="69796" y2="15765"/>
                        <a14:foregroundMark x1="65986" y1="11765" x2="65986" y2="11765"/>
                        <a14:foregroundMark x1="76054" y1="12706" x2="76054" y2="12706"/>
                        <a14:foregroundMark x1="82449" y1="11882" x2="83265" y2="11647"/>
                        <a14:foregroundMark x1="87619" y1="10000" x2="87619" y2="10000"/>
                        <a14:foregroundMark x1="89388" y1="9647" x2="89388" y2="9647"/>
                        <a14:foregroundMark x1="89388" y1="10941" x2="89388" y2="10941"/>
                        <a14:foregroundMark x1="41633" y1="81176" x2="41633" y2="81176"/>
                        <a14:foregroundMark x1="29932" y1="81059" x2="29932" y2="81059"/>
                        <a14:foregroundMark x1="24898" y1="77294" x2="24898" y2="77294"/>
                        <a14:foregroundMark x1="22313" y1="74824" x2="22313" y2="74824"/>
                        <a14:foregroundMark x1="19184" y1="74824" x2="19184" y2="74824"/>
                        <a14:foregroundMark x1="10884" y1="71059" x2="10884" y2="71059"/>
                        <a14:foregroundMark x1="8435" y1="56824" x2="8435" y2="56824"/>
                        <a14:foregroundMark x1="34014" y1="32353" x2="34014" y2="32353"/>
                        <a14:foregroundMark x1="42177" y1="33529" x2="42177" y2="33529"/>
                        <a14:foregroundMark x1="41633" y1="32000" x2="41633" y2="32000"/>
                        <a14:foregroundMark x1="37143" y1="25882" x2="37143" y2="25882"/>
                        <a14:foregroundMark x1="33197" y1="24706" x2="33197" y2="24706"/>
                        <a14:foregroundMark x1="36463" y1="21412" x2="36463" y2="21412"/>
                        <a14:foregroundMark x1="51837" y1="18235" x2="51837" y2="18235"/>
                        <a14:foregroundMark x1="77551" y1="18824" x2="77551" y2="18824"/>
                        <a14:foregroundMark x1="79592" y1="22000" x2="79592" y2="22000"/>
                        <a14:foregroundMark x1="85714" y1="28706" x2="85714" y2="28706"/>
                        <a14:foregroundMark x1="88980" y1="32353" x2="88980" y2="32353"/>
                        <a14:foregroundMark x1="91020" y1="48588" x2="91020" y2="48588"/>
                        <a14:foregroundMark x1="89524" y1="58000" x2="89524" y2="58000"/>
                        <a14:foregroundMark x1="88707" y1="76118" x2="88707" y2="76118"/>
                        <a14:foregroundMark x1="88707" y1="80235" x2="88707" y2="80235"/>
                        <a14:foregroundMark x1="88707" y1="85647" x2="88707" y2="85647"/>
                        <a14:foregroundMark x1="88571" y1="91294" x2="88571" y2="91294"/>
                        <a14:foregroundMark x1="42857" y1="63294" x2="42857" y2="63294"/>
                        <a14:foregroundMark x1="53605" y1="64588" x2="53605" y2="64588"/>
                        <a14:foregroundMark x1="52381" y1="62824" x2="52381" y2="62824"/>
                        <a14:foregroundMark x1="77007" y1="60588" x2="77007" y2="60588"/>
                        <a14:foregroundMark x1="74694" y1="63294" x2="74694" y2="63294"/>
                        <a14:foregroundMark x1="73605" y1="63882" x2="73605" y2="63882"/>
                        <a14:foregroundMark x1="66667" y1="72118" x2="66667" y2="72118"/>
                        <a14:foregroundMark x1="67619" y1="69882" x2="67619" y2="69882"/>
                        <a14:foregroundMark x1="69116" y1="59294" x2="69116" y2="59294"/>
                        <a14:foregroundMark x1="73197" y1="64118" x2="73197" y2="64118"/>
                        <a14:foregroundMark x1="74694" y1="74941" x2="74694" y2="74941"/>
                        <a14:foregroundMark x1="76735" y1="79412" x2="76735" y2="79412"/>
                        <a14:foregroundMark x1="74830" y1="81176" x2="74830" y2="81176"/>
                        <a14:foregroundMark x1="67075" y1="78588" x2="67075" y2="78588"/>
                        <a14:foregroundMark x1="67075" y1="81529" x2="67075" y2="81529"/>
                        <a14:foregroundMark x1="74150" y1="75647" x2="74150" y2="75647"/>
                        <a14:foregroundMark x1="77551" y1="75765" x2="77551" y2="75765"/>
                        <a14:foregroundMark x1="72789" y1="76941" x2="72789" y2="76941"/>
                        <a14:foregroundMark x1="78095" y1="78941" x2="78095" y2="78941"/>
                        <a14:foregroundMark x1="74150" y1="77765" x2="74150" y2="77765"/>
                        <a14:foregroundMark x1="69932" y1="83529" x2="69932" y2="83529"/>
                        <a14:foregroundMark x1="62313" y1="77294" x2="62313" y2="77294"/>
                        <a14:foregroundMark x1="60816" y1="74824" x2="60816" y2="74824"/>
                        <a14:foregroundMark x1="60544" y1="74118" x2="60544" y2="74118"/>
                        <a14:foregroundMark x1="60544" y1="71176" x2="60544" y2="71176"/>
                        <a14:foregroundMark x1="59320" y1="83529" x2="59320" y2="83529"/>
                        <a14:foregroundMark x1="59320" y1="83529" x2="59320" y2="83529"/>
                        <a14:foregroundMark x1="55646" y1="82706" x2="55646" y2="82706"/>
                        <a14:foregroundMark x1="66531" y1="83059" x2="66531" y2="83059"/>
                        <a14:foregroundMark x1="69388" y1="85647" x2="69388" y2="85647"/>
                        <a14:foregroundMark x1="74150" y1="84824" x2="74150" y2="84824"/>
                        <a14:foregroundMark x1="73197" y1="84471" x2="73197" y2="84471"/>
                        <a14:foregroundMark x1="69796" y1="83882" x2="69796" y2="83882"/>
                        <a14:foregroundMark x1="67619" y1="83882" x2="67619" y2="83882"/>
                        <a14:foregroundMark x1="60952" y1="80353" x2="60952" y2="80353"/>
                        <a14:foregroundMark x1="55646" y1="77412" x2="55646" y2="77412"/>
                        <a14:foregroundMark x1="54966" y1="76706" x2="54966" y2="76706"/>
                        <a14:foregroundMark x1="54286" y1="75294" x2="54286" y2="75294"/>
                        <a14:foregroundMark x1="54150" y1="74118" x2="54150" y2="74118"/>
                        <a14:foregroundMark x1="52653" y1="72941" x2="52653" y2="72941"/>
                        <a14:foregroundMark x1="52245" y1="72588" x2="52245" y2="72588"/>
                        <a14:foregroundMark x1="47483" y1="70706" x2="47483" y2="70706"/>
                        <a14:foregroundMark x1="22041" y1="37412" x2="22041" y2="37412"/>
                        <a14:foregroundMark x1="17823" y1="35176" x2="17823" y2="35176"/>
                        <a14:foregroundMark x1="12109" y1="32941" x2="12109" y2="32941"/>
                        <a14:foregroundMark x1="14966" y1="32941" x2="14966" y2="32941"/>
                        <a14:foregroundMark x1="14966" y1="30235" x2="14966" y2="30235"/>
                        <a14:foregroundMark x1="13605" y1="32353" x2="13605" y2="32353"/>
                        <a14:foregroundMark x1="11156" y1="37882" x2="11156" y2="37882"/>
                        <a14:foregroundMark x1="6939" y1="46471" x2="6939" y2="46471"/>
                        <a14:foregroundMark x1="12517" y1="49647" x2="12517" y2="49647"/>
                        <a14:foregroundMark x1="16463" y1="52941" x2="16463" y2="52941"/>
                        <a14:foregroundMark x1="28299" y1="56824" x2="28299" y2="56824"/>
                        <a14:foregroundMark x1="36599" y1="62588" x2="36599" y2="62588"/>
                        <a14:foregroundMark x1="36871" y1="73647" x2="36871" y2="73647"/>
                        <a14:foregroundMark x1="34558" y1="80706" x2="34558" y2="80706"/>
                        <a14:foregroundMark x1="26939" y1="83294" x2="25986" y2="83647"/>
                        <a14:foregroundMark x1="21769" y1="85294" x2="21769" y2="85294"/>
                        <a14:foregroundMark x1="26122" y1="86471" x2="26122" y2="86471"/>
                        <a14:foregroundMark x1="28980" y1="91765" x2="28980" y2="91765"/>
                        <a14:foregroundMark x1="63265" y1="89882" x2="63265" y2="89882"/>
                        <a14:foregroundMark x1="89388" y1="89294" x2="89388" y2="89294"/>
                        <a14:foregroundMark x1="90340" y1="79059" x2="90340" y2="79059"/>
                        <a14:foregroundMark x1="90476" y1="62824" x2="90476" y2="62824"/>
                        <a14:foregroundMark x1="90476" y1="59176" x2="90476" y2="59176"/>
                        <a14:foregroundMark x1="89116" y1="47176" x2="89116" y2="47176"/>
                        <a14:foregroundMark x1="90476" y1="39412" x2="90476" y2="39412"/>
                        <a14:foregroundMark x1="90476" y1="34588" x2="90476" y2="34588"/>
                        <a14:foregroundMark x1="90068" y1="24118" x2="89932" y2="23059"/>
                        <a14:foregroundMark x1="89524" y1="16000" x2="89524" y2="16000"/>
                        <a14:foregroundMark x1="89388" y1="13765" x2="89388" y2="13765"/>
                        <a14:foregroundMark x1="86122" y1="9765" x2="86122" y2="9765"/>
                        <a14:foregroundMark x1="71973" y1="8588" x2="48027" y2="9294"/>
                        <a14:foregroundMark x1="47075" y1="9412" x2="17959" y2="11765"/>
                        <a14:foregroundMark x1="18503" y1="12588" x2="40408" y2="38941"/>
                        <a14:foregroundMark x1="60544" y1="21765" x2="68980" y2="52706"/>
                        <a14:foregroundMark x1="86531" y1="23882" x2="83673" y2="84824"/>
                        <a14:foregroundMark x1="83265" y1="87647" x2="83265" y2="87647"/>
                        <a14:foregroundMark x1="83265" y1="87765" x2="18912" y2="87294"/>
                        <a14:foregroundMark x1="30884" y1="24706" x2="20136" y2="71647"/>
                        <a14:foregroundMark x1="60816" y1="7176" x2="29796" y2="8353"/>
                        <a14:foregroundMark x1="75782" y1="14118" x2="31837" y2="26588"/>
                        <a14:foregroundMark x1="91293" y1="24706" x2="17959" y2="7765"/>
                        <a14:foregroundMark x1="16463" y1="14118" x2="60952" y2="19176"/>
                        <a14:foregroundMark x1="90612" y1="22235" x2="61497" y2="5882"/>
                        <a14:foregroundMark x1="62313" y1="6118" x2="7075" y2="53176"/>
                        <a14:foregroundMark x1="7075" y1="52706" x2="15646" y2="88471"/>
                        <a14:foregroundMark x1="15102" y1="88235" x2="85578" y2="90588"/>
                        <a14:foregroundMark x1="89388" y1="89412" x2="89388" y2="89412"/>
                        <a14:foregroundMark x1="90612" y1="87647" x2="90612" y2="87647"/>
                        <a14:foregroundMark x1="93333" y1="86000" x2="93333" y2="86000"/>
                        <a14:foregroundMark x1="22993" y1="90235" x2="22993" y2="90235"/>
                        <a14:foregroundMark x1="40408" y1="92941" x2="40408" y2="92941"/>
                        <a14:foregroundMark x1="17823" y1="73765" x2="17823" y2="73765"/>
                        <a14:foregroundMark x1="25170" y1="76118" x2="23673" y2="77412"/>
                        <a14:foregroundMark x1="32653" y1="71294" x2="16599" y2="78941"/>
                        <a14:foregroundMark x1="34694" y1="68235" x2="28571" y2="40353"/>
                        <a14:foregroundMark x1="80952" y1="13412" x2="80952" y2="13412"/>
                        <a14:foregroundMark x1="93333" y1="6706" x2="93333" y2="6706"/>
                        <a14:foregroundMark x1="80000" y1="8941" x2="80000" y2="8941"/>
                        <a14:foregroundMark x1="87075" y1="4000" x2="87075" y2="4000"/>
                        <a14:foregroundMark x1="93197" y1="18235" x2="93197" y2="18235"/>
                        <a14:foregroundMark x1="90476" y1="18235" x2="90476" y2="18235"/>
                        <a14:foregroundMark x1="19864" y1="18353" x2="19864" y2="18353"/>
                        <a14:foregroundMark x1="17279" y1="18353" x2="17279" y2="18353"/>
                        <a14:foregroundMark x1="14966" y1="18353" x2="14966" y2="18353"/>
                        <a14:foregroundMark x1="45170" y1="27765" x2="45170" y2="27765"/>
                        <a14:foregroundMark x1="46531" y1="28588" x2="46531" y2="28588"/>
                        <a14:foregroundMark x1="50340" y1="27412" x2="50340" y2="27412"/>
                        <a14:foregroundMark x1="55646" y1="27176" x2="55646" y2="27176"/>
                        <a14:foregroundMark x1="78912" y1="48824" x2="78912" y2="48824"/>
                        <a14:foregroundMark x1="65714" y1="74941" x2="65714" y2="74941"/>
                        <a14:foregroundMark x1="88571" y1="93529" x2="88571" y2="93529"/>
                        <a14:foregroundMark x1="63129" y1="11647" x2="63129" y2="11647"/>
                        <a14:foregroundMark x1="65306" y1="11294" x2="65306" y2="11294"/>
                        <a14:foregroundMark x1="64762" y1="15412" x2="64762" y2="15412"/>
                        <a14:foregroundMark x1="83401" y1="8353" x2="83401" y2="8353"/>
                        <a14:foregroundMark x1="79592" y1="10941" x2="79592" y2="10941"/>
                        <a14:foregroundMark x1="79592" y1="11059" x2="79592" y2="11059"/>
                        <a14:foregroundMark x1="82313" y1="10118" x2="82313" y2="10118"/>
                        <a14:foregroundMark x1="80000" y1="10000" x2="80000" y2="10000"/>
                        <a14:foregroundMark x1="77415" y1="10000" x2="77415" y2="10000"/>
                        <a14:foregroundMark x1="75782" y1="17412" x2="75782" y2="17412"/>
                        <a14:foregroundMark x1="73197" y1="27882" x2="68163" y2="44824"/>
                        <a14:foregroundMark x1="84762" y1="52118" x2="76463" y2="74471"/>
                        <a14:foregroundMark x1="80816" y1="24588" x2="38367" y2="26941"/>
                        <a14:foregroundMark x1="29388" y1="44353" x2="29796" y2="75412"/>
                      </a14:backgroundRemoval>
                    </a14:imgEffect>
                  </a14:imgLayer>
                </a14:imgProps>
              </a:ext>
              <a:ext uri="{28A0092B-C50C-407E-A947-70E740481C1C}">
                <a14:useLocalDpi xmlns:a14="http://schemas.microsoft.com/office/drawing/2010/main" val="0"/>
              </a:ext>
            </a:extLst>
          </a:blip>
          <a:srcRect/>
          <a:stretch>
            <a:fillRect/>
          </a:stretch>
        </p:blipFill>
        <p:spPr bwMode="auto">
          <a:xfrm>
            <a:off x="3147349" y="678316"/>
            <a:ext cx="4274382" cy="4943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Cartoon Rat Images – Browse 127,986 Stock Photos, Vectors, and Video |  Adobe 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89" b="98889" l="1718" r="98092">
                        <a14:foregroundMark x1="38550" y1="8333" x2="38550" y2="8333"/>
                        <a14:foregroundMark x1="5725" y1="22222" x2="5725" y2="22222"/>
                        <a14:foregroundMark x1="27290" y1="26389" x2="27290" y2="26389"/>
                        <a14:foregroundMark x1="24618" y1="23333" x2="24618" y2="23333"/>
                        <a14:foregroundMark x1="29962" y1="40278" x2="29962" y2="40278"/>
                        <a14:foregroundMark x1="29389" y1="37778" x2="29389" y2="37778"/>
                        <a14:foregroundMark x1="24618" y1="39167" x2="24618" y2="39167"/>
                        <a14:foregroundMark x1="12786" y1="38611" x2="12786" y2="38611"/>
                        <a14:foregroundMark x1="11260" y1="38333" x2="11260" y2="38333"/>
                        <a14:foregroundMark x1="27481" y1="40833" x2="27481" y2="40833"/>
                        <a14:foregroundMark x1="4771" y1="22778" x2="4771" y2="22778"/>
                        <a14:foregroundMark x1="4771" y1="22778" x2="1718" y2="22500"/>
                        <a14:foregroundMark x1="39122" y1="63611" x2="39122" y2="63611"/>
                        <a14:foregroundMark x1="48282" y1="63889" x2="48282" y2="63889"/>
                        <a14:foregroundMark x1="52481" y1="74167" x2="52481" y2="74167"/>
                        <a14:foregroundMark x1="51527" y1="13611" x2="51527" y2="13611"/>
                        <a14:foregroundMark x1="51527" y1="12500" x2="51527" y2="12500"/>
                        <a14:foregroundMark x1="40840" y1="5000" x2="40840" y2="5000"/>
                        <a14:foregroundMark x1="40840" y1="4722" x2="40840" y2="4722"/>
                        <a14:foregroundMark x1="40840" y1="3889" x2="40840" y2="3889"/>
                        <a14:foregroundMark x1="3053" y1="19167" x2="3053" y2="19167"/>
                        <a14:foregroundMark x1="2290" y1="20833" x2="2290" y2="20833"/>
                        <a14:foregroundMark x1="1908" y1="21111" x2="1908" y2="21111"/>
                        <a14:foregroundMark x1="1908" y1="22500" x2="1908" y2="22500"/>
                        <a14:foregroundMark x1="11069" y1="19167" x2="11069" y2="19167"/>
                        <a14:foregroundMark x1="11641" y1="18333" x2="11641" y2="18333"/>
                        <a14:foregroundMark x1="12214" y1="18333" x2="12214" y2="18333"/>
                        <a14:foregroundMark x1="14313" y1="18333" x2="14313" y2="18333"/>
                        <a14:foregroundMark x1="15267" y1="16667" x2="15267" y2="16667"/>
                        <a14:foregroundMark x1="15649" y1="16667" x2="15649" y2="16667"/>
                        <a14:foregroundMark x1="17176" y1="16667" x2="17176" y2="16667"/>
                        <a14:foregroundMark x1="18130" y1="19722" x2="18130" y2="19722"/>
                        <a14:backgroundMark x1="14313" y1="15278" x2="14313" y2="15278"/>
                        <a14:backgroundMark x1="15076" y1="16389" x2="15076" y2="16389"/>
                        <a14:backgroundMark x1="16221" y1="18333" x2="16221" y2="18333"/>
                        <a14:backgroundMark x1="16221" y1="18333" x2="16221" y2="18333"/>
                        <a14:backgroundMark x1="16794" y1="18611" x2="16794" y2="18611"/>
                        <a14:backgroundMark x1="17176" y1="18611" x2="17176" y2="18611"/>
                        <a14:backgroundMark x1="17176" y1="18611" x2="17176" y2="18611"/>
                        <a14:backgroundMark x1="17176" y1="18611" x2="17176" y2="18611"/>
                        <a14:backgroundMark x1="17939" y1="19167" x2="17939" y2="19167"/>
                        <a14:backgroundMark x1="17939" y1="19167" x2="17939" y2="19167"/>
                        <a14:backgroundMark x1="16412" y1="18333" x2="16412" y2="18333"/>
                        <a14:backgroundMark x1="16031" y1="18333" x2="16031" y2="18333"/>
                        <a14:backgroundMark x1="15267" y1="17778" x2="15267" y2="17778"/>
                        <a14:backgroundMark x1="14695" y1="17778" x2="14695" y2="17778"/>
                        <a14:backgroundMark x1="13931" y1="17778" x2="13931" y2="17778"/>
                        <a14:backgroundMark x1="13931" y1="19167" x2="13931" y2="19167"/>
                        <a14:backgroundMark x1="13359" y1="18889" x2="13359" y2="18889"/>
                        <a14:backgroundMark x1="12786" y1="18611" x2="12786" y2="18611"/>
                        <a14:backgroundMark x1="12214" y1="18611" x2="12214" y2="18611"/>
                        <a14:backgroundMark x1="11832" y1="18611" x2="11832" y2="18611"/>
                        <a14:backgroundMark x1="11260" y1="18333" x2="11260" y2="18333"/>
                        <a14:backgroundMark x1="12595" y1="17500" x2="12595" y2="17500"/>
                        <a14:backgroundMark x1="14313" y1="17778" x2="14313" y2="17778"/>
                        <a14:backgroundMark x1="14313" y1="17778" x2="14313" y2="17778"/>
                        <a14:backgroundMark x1="14313" y1="17778" x2="14313" y2="17778"/>
                        <a14:backgroundMark x1="13359" y1="16667" x2="13359" y2="16667"/>
                        <a14:backgroundMark x1="13359" y1="16667" x2="14695" y2="16389"/>
                        <a14:backgroundMark x1="15076" y1="16111" x2="15076" y2="16111"/>
                        <a14:backgroundMark x1="15076" y1="15278" x2="13740" y2="13333"/>
                        <a14:backgroundMark x1="13740" y1="13333" x2="13740" y2="13333"/>
                        <a14:backgroundMark x1="15267" y1="14722" x2="15267" y2="14722"/>
                        <a14:backgroundMark x1="16794" y1="15000" x2="16794" y2="15000"/>
                        <a14:backgroundMark x1="16794" y1="15278" x2="16794" y2="15278"/>
                        <a14:backgroundMark x1="17176" y1="16667" x2="17176" y2="16667"/>
                        <a14:backgroundMark x1="16985" y1="16667" x2="16985" y2="16667"/>
                        <a14:backgroundMark x1="15458" y1="16667" x2="15458" y2="16667"/>
                        <a14:backgroundMark x1="14504" y1="16667" x2="14504" y2="16667"/>
                        <a14:backgroundMark x1="14504" y1="17500" x2="14504" y2="17500"/>
                        <a14:backgroundMark x1="15649" y1="18333" x2="15649" y2="18333"/>
                        <a14:backgroundMark x1="15649" y1="18333" x2="15649" y2="18333"/>
                        <a14:backgroundMark x1="16031" y1="18333" x2="16031" y2="18333"/>
                        <a14:backgroundMark x1="16031" y1="18333" x2="16031" y2="18333"/>
                        <a14:backgroundMark x1="14695" y1="16667" x2="14695" y2="16667"/>
                        <a14:backgroundMark x1="14695" y1="16389" x2="14695" y2="16389"/>
                        <a14:backgroundMark x1="16031" y1="16667" x2="16031" y2="16667"/>
                        <a14:backgroundMark x1="16031" y1="16667" x2="16031" y2="16667"/>
                        <a14:backgroundMark x1="16031" y1="15833" x2="16031" y2="15833"/>
                        <a14:backgroundMark x1="16031" y1="15000" x2="16031" y2="15000"/>
                        <a14:backgroundMark x1="17748" y1="14722" x2="17748" y2="14722"/>
                        <a14:backgroundMark x1="17748" y1="14722" x2="17748" y2="14722"/>
                        <a14:backgroundMark x1="16985" y1="14722" x2="16985" y2="14722"/>
                        <a14:backgroundMark x1="15649" y1="17222" x2="15649" y2="17222"/>
                        <a14:backgroundMark x1="15649" y1="17222" x2="15649" y2="17222"/>
                        <a14:backgroundMark x1="15649" y1="17222" x2="15649" y2="17222"/>
                        <a14:backgroundMark x1="14313" y1="13889" x2="14313" y2="13889"/>
                        <a14:backgroundMark x1="13931" y1="13611" x2="13931" y2="13611"/>
                        <a14:backgroundMark x1="13931" y1="13611" x2="13931" y2="13611"/>
                        <a14:backgroundMark x1="13931" y1="14167" x2="13931" y2="14167"/>
                        <a14:backgroundMark x1="13931" y1="15278" x2="13931" y2="15278"/>
                        <a14:backgroundMark x1="13931" y1="15278" x2="13931" y2="15278"/>
                        <a14:backgroundMark x1="13550" y1="16111" x2="13550" y2="16111"/>
                        <a14:backgroundMark x1="13550" y1="16111" x2="13550" y2="16111"/>
                        <a14:backgroundMark x1="12977" y1="18611" x2="12977" y2="18611"/>
                        <a14:backgroundMark x1="12977" y1="18611" x2="12977" y2="18611"/>
                        <a14:backgroundMark x1="12595" y1="18611" x2="12595" y2="18611"/>
                        <a14:backgroundMark x1="11641" y1="18611" x2="11641" y2="18611"/>
                        <a14:backgroundMark x1="11641" y1="18611" x2="11641" y2="18611"/>
                        <a14:backgroundMark x1="13931" y1="18611" x2="13931" y2="18611"/>
                        <a14:backgroundMark x1="13931" y1="18611" x2="13931" y2="18611"/>
                        <a14:backgroundMark x1="13931" y1="18611" x2="13931" y2="18611"/>
                        <a14:backgroundMark x1="14313" y1="14722" x2="14313" y2="14722"/>
                        <a14:backgroundMark x1="14313" y1="14722" x2="14313" y2="14722"/>
                        <a14:backgroundMark x1="13740" y1="13889" x2="13740" y2="13889"/>
                        <a14:backgroundMark x1="13740" y1="13889" x2="13740" y2="13889"/>
                        <a14:backgroundMark x1="13740" y1="13889" x2="13740" y2="13889"/>
                        <a14:backgroundMark x1="12595" y1="15000" x2="12595" y2="15000"/>
                        <a14:backgroundMark x1="12595" y1="15000" x2="12595" y2="15000"/>
                        <a14:backgroundMark x1="12595" y1="13889" x2="12595" y2="13889"/>
                        <a14:backgroundMark x1="12595" y1="13333" x2="12595" y2="13333"/>
                        <a14:backgroundMark x1="15076" y1="12500" x2="15458" y2="12500"/>
                        <a14:backgroundMark x1="15458" y1="12500" x2="15458" y2="12500"/>
                        <a14:backgroundMark x1="15458" y1="12500" x2="15458" y2="12500"/>
                        <a14:backgroundMark x1="15649" y1="12500" x2="15649" y2="12500"/>
                        <a14:backgroundMark x1="16031" y1="12500" x2="16031" y2="12500"/>
                        <a14:backgroundMark x1="16412" y1="12778" x2="16412" y2="12778"/>
                        <a14:backgroundMark x1="17366" y1="14722" x2="17366" y2="14722"/>
                        <a14:backgroundMark x1="17176" y1="15000" x2="17176" y2="15000"/>
                        <a14:backgroundMark x1="15649" y1="15278" x2="15649" y2="15278"/>
                        <a14:backgroundMark x1="15649" y1="15278" x2="15649" y2="15278"/>
                        <a14:backgroundMark x1="14695" y1="15833" x2="14695" y2="15833"/>
                        <a14:backgroundMark x1="12786" y1="12222" x2="12786" y2="12222"/>
                        <a14:backgroundMark x1="12977" y1="13333" x2="12977" y2="13333"/>
                        <a14:backgroundMark x1="14504" y1="14722" x2="14504" y2="14722"/>
                        <a14:backgroundMark x1="14504" y1="14722" x2="14504" y2="14722"/>
                        <a14:backgroundMark x1="14504" y1="14722" x2="14504" y2="14722"/>
                        <a14:backgroundMark x1="11260" y1="19167" x2="11260" y2="19167"/>
                        <a14:backgroundMark x1="12023" y1="18889" x2="12023" y2="18889"/>
                        <a14:backgroundMark x1="12214" y1="18611" x2="12214" y2="18611"/>
                        <a14:backgroundMark x1="12595" y1="18611" x2="12595" y2="18611"/>
                        <a14:backgroundMark x1="12977" y1="18611" x2="12977" y2="18611"/>
                        <a14:backgroundMark x1="13359" y1="18611" x2="13359" y2="18611"/>
                        <a14:backgroundMark x1="13359" y1="18611" x2="13359" y2="18611"/>
                        <a14:backgroundMark x1="13550" y1="18889" x2="13550" y2="18889"/>
                        <a14:backgroundMark x1="13931" y1="18889" x2="13931" y2="18889"/>
                        <a14:backgroundMark x1="13931" y1="18889" x2="13931" y2="18889"/>
                        <a14:backgroundMark x1="14313" y1="19167" x2="14313" y2="19167"/>
                        <a14:backgroundMark x1="14313" y1="19167" x2="14313" y2="19167"/>
                        <a14:backgroundMark x1="19656" y1="18889" x2="19656" y2="18889"/>
                        <a14:backgroundMark x1="19656" y1="15833" x2="19656" y2="15833"/>
                        <a14:backgroundMark x1="19656" y1="15278" x2="19656" y2="15278"/>
                        <a14:backgroundMark x1="19466" y1="14722" x2="19466" y2="14722"/>
                        <a14:backgroundMark x1="19084" y1="12778" x2="19084" y2="12778"/>
                        <a14:backgroundMark x1="18893" y1="12778" x2="18893" y2="12778"/>
                        <a14:backgroundMark x1="18130" y1="12500" x2="18130" y2="12500"/>
                        <a14:backgroundMark x1="18130" y1="12500" x2="18130" y2="12500"/>
                        <a14:backgroundMark x1="17748" y1="12222" x2="17748" y2="12222"/>
                        <a14:backgroundMark x1="17176" y1="11667" x2="17176" y2="11667"/>
                        <a14:backgroundMark x1="17176" y1="11667" x2="17176" y2="11667"/>
                        <a14:backgroundMark x1="15649" y1="11667" x2="14695" y2="11667"/>
                        <a14:backgroundMark x1="14313" y1="11389" x2="14313" y2="11389"/>
                        <a14:backgroundMark x1="13931" y1="11389" x2="13931" y2="11389"/>
                        <a14:backgroundMark x1="12214" y1="9722" x2="12214" y2="9722"/>
                        <a14:backgroundMark x1="13359" y1="10000" x2="13359" y2="10000"/>
                        <a14:backgroundMark x1="14313" y1="10000" x2="14313" y2="10000"/>
                        <a14:backgroundMark x1="16412" y1="10000" x2="16412" y2="10000"/>
                        <a14:backgroundMark x1="16412" y1="10000" x2="16412" y2="10000"/>
                        <a14:backgroundMark x1="16221" y1="16389" x2="16221" y2="16389"/>
                        <a14:backgroundMark x1="16221" y1="17222" x2="16221" y2="17222"/>
                        <a14:backgroundMark x1="17939" y1="17222" x2="17939" y2="17222"/>
                        <a14:backgroundMark x1="18130" y1="15833" x2="18130" y2="15833"/>
                        <a14:backgroundMark x1="17748" y1="15278" x2="17748" y2="15278"/>
                        <a14:backgroundMark x1="13550" y1="13889" x2="13550" y2="13889"/>
                        <a14:backgroundMark x1="12023" y1="11111" x2="12023" y2="11111"/>
                        <a14:backgroundMark x1="12023" y1="11111" x2="12023" y2="12500"/>
                        <a14:backgroundMark x1="11641" y1="14167" x2="11641" y2="14167"/>
                        <a14:backgroundMark x1="11641" y1="14167" x2="11641" y2="14167"/>
                        <a14:backgroundMark x1="11641" y1="14167" x2="11641" y2="14167"/>
                        <a14:backgroundMark x1="11260" y1="14167" x2="11260" y2="14167"/>
                      </a14:backgroundRemoval>
                    </a14:imgEffect>
                  </a14:imgLayer>
                </a14:imgProps>
              </a:ext>
              <a:ext uri="{28A0092B-C50C-407E-A947-70E740481C1C}">
                <a14:useLocalDpi xmlns:a14="http://schemas.microsoft.com/office/drawing/2010/main" val="0"/>
              </a:ext>
            </a:extLst>
          </a:blip>
          <a:srcRect/>
          <a:stretch>
            <a:fillRect/>
          </a:stretch>
        </p:blipFill>
        <p:spPr bwMode="auto">
          <a:xfrm>
            <a:off x="12099724" y="3319944"/>
            <a:ext cx="3185204" cy="2188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8" descr="Garfield running for food by Blackrhinoranger on Deviant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2192000" y="2571844"/>
            <a:ext cx="5209652" cy="32804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aw print with brown and beige letters&#10;&#10;Description automatically generated">
            <a:extLst>
              <a:ext uri="{FF2B5EF4-FFF2-40B4-BE49-F238E27FC236}">
                <a16:creationId xmlns:a16="http://schemas.microsoft.com/office/drawing/2014/main" id="{8ACAEC4B-D302-45DA-99B0-8B736A252567}"/>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63072" y="0"/>
            <a:ext cx="612077" cy="612077"/>
          </a:xfrm>
          <a:prstGeom prst="rect">
            <a:avLst/>
          </a:prstGeom>
        </p:spPr>
      </p:pic>
    </p:spTree>
    <p:extLst>
      <p:ext uri="{BB962C8B-B14F-4D97-AF65-F5344CB8AC3E}">
        <p14:creationId xmlns:p14="http://schemas.microsoft.com/office/powerpoint/2010/main" val="8233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25E-6 1.48148E-6 L -0.68594 0.00278 " pathEditMode="relative" rAng="0" ptsTypes="AA">
                                      <p:cBhvr>
                                        <p:cTn id="6" dur="2000" fill="hold"/>
                                        <p:tgtEl>
                                          <p:spTgt spid="6"/>
                                        </p:tgtEl>
                                        <p:attrNameLst>
                                          <p:attrName>ppt_x</p:attrName>
                                          <p:attrName>ppt_y</p:attrName>
                                        </p:attrNameLst>
                                      </p:cBhvr>
                                      <p:rCtr x="-34297" y="13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68594 0.00278 L -1.25677 -0.00023 " pathEditMode="relative" rAng="0" ptsTypes="AA">
                                      <p:cBhvr>
                                        <p:cTn id="10" dur="2000" fill="hold"/>
                                        <p:tgtEl>
                                          <p:spTgt spid="6"/>
                                        </p:tgtEl>
                                        <p:attrNameLst>
                                          <p:attrName>ppt_x</p:attrName>
                                          <p:attrName>ppt_y</p:attrName>
                                        </p:attrNameLst>
                                      </p:cBhvr>
                                      <p:rCtr x="-28542" y="-162"/>
                                    </p:animMotion>
                                  </p:childTnLst>
                                </p:cTn>
                              </p:par>
                              <p:par>
                                <p:cTn id="11" presetID="42" presetClass="path" presetSubtype="0" accel="50000" decel="50000" fill="hold" nodeType="withEffect">
                                  <p:stCondLst>
                                    <p:cond delay="0"/>
                                  </p:stCondLst>
                                  <p:childTnLst>
                                    <p:animMotion origin="layout" path="M -1.875E-6 -0.00093 L -0.75221 -0.03449 " pathEditMode="relative" rAng="0" ptsTypes="AA">
                                      <p:cBhvr>
                                        <p:cTn id="12" dur="2000" fill="hold"/>
                                        <p:tgtEl>
                                          <p:spTgt spid="8"/>
                                        </p:tgtEl>
                                        <p:attrNameLst>
                                          <p:attrName>ppt_x</p:attrName>
                                          <p:attrName>ppt_y</p:attrName>
                                        </p:attrNameLst>
                                      </p:cBhvr>
                                      <p:rCtr x="-37617"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8" descr="Garfield running for food by Blackrhinoranger on Devian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192000" y="2617541"/>
            <a:ext cx="4161138" cy="2620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Cartoon Rat Images – Browse 127,986 Stock Photos, Vectors, and Video |  Adobe 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89" b="98889" l="1718" r="98092">
                        <a14:foregroundMark x1="38550" y1="8333" x2="38550" y2="8333"/>
                        <a14:foregroundMark x1="5725" y1="22222" x2="5725" y2="22222"/>
                        <a14:foregroundMark x1="27290" y1="26389" x2="27290" y2="26389"/>
                        <a14:foregroundMark x1="24618" y1="23333" x2="24618" y2="23333"/>
                        <a14:foregroundMark x1="29962" y1="40278" x2="29962" y2="40278"/>
                        <a14:foregroundMark x1="29389" y1="37778" x2="29389" y2="37778"/>
                        <a14:foregroundMark x1="24618" y1="39167" x2="24618" y2="39167"/>
                        <a14:foregroundMark x1="12786" y1="38611" x2="12786" y2="38611"/>
                        <a14:foregroundMark x1="11260" y1="38333" x2="11260" y2="38333"/>
                        <a14:foregroundMark x1="27481" y1="40833" x2="27481" y2="40833"/>
                        <a14:foregroundMark x1="4771" y1="22778" x2="4771" y2="22778"/>
                        <a14:foregroundMark x1="4771" y1="22778" x2="1718" y2="22500"/>
                        <a14:foregroundMark x1="39122" y1="63611" x2="39122" y2="63611"/>
                        <a14:foregroundMark x1="48282" y1="63889" x2="48282" y2="63889"/>
                        <a14:foregroundMark x1="52481" y1="74167" x2="52481" y2="74167"/>
                        <a14:foregroundMark x1="51527" y1="13611" x2="51527" y2="13611"/>
                        <a14:foregroundMark x1="51527" y1="12500" x2="51527" y2="12500"/>
                        <a14:foregroundMark x1="40840" y1="5000" x2="40840" y2="5000"/>
                        <a14:foregroundMark x1="40840" y1="4722" x2="40840" y2="4722"/>
                        <a14:foregroundMark x1="40840" y1="3889" x2="40840" y2="3889"/>
                        <a14:foregroundMark x1="3053" y1="19167" x2="3053" y2="19167"/>
                        <a14:foregroundMark x1="2290" y1="20833" x2="2290" y2="20833"/>
                        <a14:foregroundMark x1="1908" y1="21111" x2="1908" y2="21111"/>
                        <a14:foregroundMark x1="1908" y1="22500" x2="1908" y2="22500"/>
                        <a14:foregroundMark x1="11069" y1="19167" x2="11069" y2="19167"/>
                        <a14:foregroundMark x1="11641" y1="18333" x2="11641" y2="18333"/>
                        <a14:foregroundMark x1="12214" y1="18333" x2="12214" y2="18333"/>
                        <a14:foregroundMark x1="14313" y1="18333" x2="14313" y2="18333"/>
                        <a14:foregroundMark x1="15267" y1="16667" x2="15267" y2="16667"/>
                        <a14:foregroundMark x1="15649" y1="16667" x2="15649" y2="16667"/>
                        <a14:foregroundMark x1="17176" y1="16667" x2="17176" y2="16667"/>
                        <a14:foregroundMark x1="18130" y1="19722" x2="18130" y2="19722"/>
                        <a14:backgroundMark x1="14313" y1="15278" x2="14313" y2="15278"/>
                        <a14:backgroundMark x1="15076" y1="16389" x2="15076" y2="16389"/>
                        <a14:backgroundMark x1="16221" y1="18333" x2="16221" y2="18333"/>
                        <a14:backgroundMark x1="16221" y1="18333" x2="16221" y2="18333"/>
                        <a14:backgroundMark x1="16794" y1="18611" x2="16794" y2="18611"/>
                        <a14:backgroundMark x1="17176" y1="18611" x2="17176" y2="18611"/>
                        <a14:backgroundMark x1="17176" y1="18611" x2="17176" y2="18611"/>
                        <a14:backgroundMark x1="17176" y1="18611" x2="17176" y2="18611"/>
                        <a14:backgroundMark x1="17939" y1="19167" x2="17939" y2="19167"/>
                        <a14:backgroundMark x1="17939" y1="19167" x2="17939" y2="19167"/>
                        <a14:backgroundMark x1="16412" y1="18333" x2="16412" y2="18333"/>
                        <a14:backgroundMark x1="16031" y1="18333" x2="16031" y2="18333"/>
                        <a14:backgroundMark x1="15267" y1="17778" x2="15267" y2="17778"/>
                        <a14:backgroundMark x1="14695" y1="17778" x2="14695" y2="17778"/>
                        <a14:backgroundMark x1="13931" y1="17778" x2="13931" y2="17778"/>
                        <a14:backgroundMark x1="13931" y1="19167" x2="13931" y2="19167"/>
                        <a14:backgroundMark x1="13359" y1="18889" x2="13359" y2="18889"/>
                        <a14:backgroundMark x1="12786" y1="18611" x2="12786" y2="18611"/>
                        <a14:backgroundMark x1="12214" y1="18611" x2="12214" y2="18611"/>
                        <a14:backgroundMark x1="11832" y1="18611" x2="11832" y2="18611"/>
                        <a14:backgroundMark x1="11260" y1="18333" x2="11260" y2="18333"/>
                        <a14:backgroundMark x1="12595" y1="17500" x2="12595" y2="17500"/>
                        <a14:backgroundMark x1="14313" y1="17778" x2="14313" y2="17778"/>
                        <a14:backgroundMark x1="14313" y1="17778" x2="14313" y2="17778"/>
                        <a14:backgroundMark x1="14313" y1="17778" x2="14313" y2="17778"/>
                        <a14:backgroundMark x1="13359" y1="16667" x2="13359" y2="16667"/>
                        <a14:backgroundMark x1="13359" y1="16667" x2="14695" y2="16389"/>
                        <a14:backgroundMark x1="15076" y1="16111" x2="15076" y2="16111"/>
                        <a14:backgroundMark x1="15076" y1="15278" x2="13740" y2="13333"/>
                        <a14:backgroundMark x1="13740" y1="13333" x2="13740" y2="13333"/>
                        <a14:backgroundMark x1="15267" y1="14722" x2="15267" y2="14722"/>
                        <a14:backgroundMark x1="16794" y1="15000" x2="16794" y2="15000"/>
                        <a14:backgroundMark x1="16794" y1="15278" x2="16794" y2="15278"/>
                        <a14:backgroundMark x1="17176" y1="16667" x2="17176" y2="16667"/>
                        <a14:backgroundMark x1="16985" y1="16667" x2="16985" y2="16667"/>
                        <a14:backgroundMark x1="15458" y1="16667" x2="15458" y2="16667"/>
                        <a14:backgroundMark x1="14504" y1="16667" x2="14504" y2="16667"/>
                        <a14:backgroundMark x1="14504" y1="17500" x2="14504" y2="17500"/>
                        <a14:backgroundMark x1="15649" y1="18333" x2="15649" y2="18333"/>
                        <a14:backgroundMark x1="15649" y1="18333" x2="15649" y2="18333"/>
                        <a14:backgroundMark x1="16031" y1="18333" x2="16031" y2="18333"/>
                        <a14:backgroundMark x1="16031" y1="18333" x2="16031" y2="18333"/>
                        <a14:backgroundMark x1="14695" y1="16667" x2="14695" y2="16667"/>
                        <a14:backgroundMark x1="14695" y1="16389" x2="14695" y2="16389"/>
                        <a14:backgroundMark x1="16031" y1="16667" x2="16031" y2="16667"/>
                        <a14:backgroundMark x1="16031" y1="16667" x2="16031" y2="16667"/>
                        <a14:backgroundMark x1="16031" y1="15833" x2="16031" y2="15833"/>
                        <a14:backgroundMark x1="16031" y1="15000" x2="16031" y2="15000"/>
                        <a14:backgroundMark x1="17748" y1="14722" x2="17748" y2="14722"/>
                        <a14:backgroundMark x1="17748" y1="14722" x2="17748" y2="14722"/>
                        <a14:backgroundMark x1="16985" y1="14722" x2="16985" y2="14722"/>
                        <a14:backgroundMark x1="15649" y1="17222" x2="15649" y2="17222"/>
                        <a14:backgroundMark x1="15649" y1="17222" x2="15649" y2="17222"/>
                        <a14:backgroundMark x1="15649" y1="17222" x2="15649" y2="17222"/>
                        <a14:backgroundMark x1="14313" y1="13889" x2="14313" y2="13889"/>
                        <a14:backgroundMark x1="13931" y1="13611" x2="13931" y2="13611"/>
                        <a14:backgroundMark x1="13931" y1="13611" x2="13931" y2="13611"/>
                        <a14:backgroundMark x1="13931" y1="14167" x2="13931" y2="14167"/>
                        <a14:backgroundMark x1="13931" y1="15278" x2="13931" y2="15278"/>
                        <a14:backgroundMark x1="13931" y1="15278" x2="13931" y2="15278"/>
                        <a14:backgroundMark x1="13550" y1="16111" x2="13550" y2="16111"/>
                        <a14:backgroundMark x1="13550" y1="16111" x2="13550" y2="16111"/>
                        <a14:backgroundMark x1="12977" y1="18611" x2="12977" y2="18611"/>
                        <a14:backgroundMark x1="12977" y1="18611" x2="12977" y2="18611"/>
                        <a14:backgroundMark x1="12595" y1="18611" x2="12595" y2="18611"/>
                        <a14:backgroundMark x1="11641" y1="18611" x2="11641" y2="18611"/>
                        <a14:backgroundMark x1="11641" y1="18611" x2="11641" y2="18611"/>
                        <a14:backgroundMark x1="13931" y1="18611" x2="13931" y2="18611"/>
                        <a14:backgroundMark x1="13931" y1="18611" x2="13931" y2="18611"/>
                        <a14:backgroundMark x1="13931" y1="18611" x2="13931" y2="18611"/>
                        <a14:backgroundMark x1="14313" y1="14722" x2="14313" y2="14722"/>
                        <a14:backgroundMark x1="14313" y1="14722" x2="14313" y2="14722"/>
                        <a14:backgroundMark x1="13740" y1="13889" x2="13740" y2="13889"/>
                        <a14:backgroundMark x1="13740" y1="13889" x2="13740" y2="13889"/>
                        <a14:backgroundMark x1="13740" y1="13889" x2="13740" y2="13889"/>
                        <a14:backgroundMark x1="12595" y1="15000" x2="12595" y2="15000"/>
                        <a14:backgroundMark x1="12595" y1="15000" x2="12595" y2="15000"/>
                        <a14:backgroundMark x1="12595" y1="13889" x2="12595" y2="13889"/>
                        <a14:backgroundMark x1="12595" y1="13333" x2="12595" y2="13333"/>
                        <a14:backgroundMark x1="15076" y1="12500" x2="15458" y2="12500"/>
                        <a14:backgroundMark x1="15458" y1="12500" x2="15458" y2="12500"/>
                        <a14:backgroundMark x1="15458" y1="12500" x2="15458" y2="12500"/>
                        <a14:backgroundMark x1="15649" y1="12500" x2="15649" y2="12500"/>
                        <a14:backgroundMark x1="16031" y1="12500" x2="16031" y2="12500"/>
                        <a14:backgroundMark x1="16412" y1="12778" x2="16412" y2="12778"/>
                        <a14:backgroundMark x1="17366" y1="14722" x2="17366" y2="14722"/>
                        <a14:backgroundMark x1="17176" y1="15000" x2="17176" y2="15000"/>
                        <a14:backgroundMark x1="15649" y1="15278" x2="15649" y2="15278"/>
                        <a14:backgroundMark x1="15649" y1="15278" x2="15649" y2="15278"/>
                        <a14:backgroundMark x1="14695" y1="15833" x2="14695" y2="15833"/>
                        <a14:backgroundMark x1="12786" y1="12222" x2="12786" y2="12222"/>
                        <a14:backgroundMark x1="12977" y1="13333" x2="12977" y2="13333"/>
                        <a14:backgroundMark x1="14504" y1="14722" x2="14504" y2="14722"/>
                        <a14:backgroundMark x1="14504" y1="14722" x2="14504" y2="14722"/>
                        <a14:backgroundMark x1="14504" y1="14722" x2="14504" y2="14722"/>
                        <a14:backgroundMark x1="11260" y1="19167" x2="11260" y2="19167"/>
                        <a14:backgroundMark x1="12023" y1="18889" x2="12023" y2="18889"/>
                        <a14:backgroundMark x1="12214" y1="18611" x2="12214" y2="18611"/>
                        <a14:backgroundMark x1="12595" y1="18611" x2="12595" y2="18611"/>
                        <a14:backgroundMark x1="12977" y1="18611" x2="12977" y2="18611"/>
                        <a14:backgroundMark x1="13359" y1="18611" x2="13359" y2="18611"/>
                        <a14:backgroundMark x1="13359" y1="18611" x2="13359" y2="18611"/>
                        <a14:backgroundMark x1="13550" y1="18889" x2="13550" y2="18889"/>
                        <a14:backgroundMark x1="13931" y1="18889" x2="13931" y2="18889"/>
                        <a14:backgroundMark x1="13931" y1="18889" x2="13931" y2="18889"/>
                        <a14:backgroundMark x1="14313" y1="19167" x2="14313" y2="19167"/>
                        <a14:backgroundMark x1="14313" y1="19167" x2="14313" y2="19167"/>
                        <a14:backgroundMark x1="19656" y1="18889" x2="19656" y2="18889"/>
                        <a14:backgroundMark x1="19656" y1="15833" x2="19656" y2="15833"/>
                        <a14:backgroundMark x1="19656" y1="15278" x2="19656" y2="15278"/>
                        <a14:backgroundMark x1="19466" y1="14722" x2="19466" y2="14722"/>
                        <a14:backgroundMark x1="19084" y1="12778" x2="19084" y2="12778"/>
                        <a14:backgroundMark x1="18893" y1="12778" x2="18893" y2="12778"/>
                        <a14:backgroundMark x1="18130" y1="12500" x2="18130" y2="12500"/>
                        <a14:backgroundMark x1="18130" y1="12500" x2="18130" y2="12500"/>
                        <a14:backgroundMark x1="17748" y1="12222" x2="17748" y2="12222"/>
                        <a14:backgroundMark x1="17176" y1="11667" x2="17176" y2="11667"/>
                        <a14:backgroundMark x1="17176" y1="11667" x2="17176" y2="11667"/>
                        <a14:backgroundMark x1="15649" y1="11667" x2="14695" y2="11667"/>
                        <a14:backgroundMark x1="14313" y1="11389" x2="14313" y2="11389"/>
                        <a14:backgroundMark x1="13931" y1="11389" x2="13931" y2="11389"/>
                        <a14:backgroundMark x1="12214" y1="9722" x2="12214" y2="9722"/>
                        <a14:backgroundMark x1="13359" y1="10000" x2="13359" y2="10000"/>
                        <a14:backgroundMark x1="14313" y1="10000" x2="14313" y2="10000"/>
                        <a14:backgroundMark x1="16412" y1="10000" x2="16412" y2="10000"/>
                        <a14:backgroundMark x1="16412" y1="10000" x2="16412" y2="10000"/>
                        <a14:backgroundMark x1="16221" y1="16389" x2="16221" y2="16389"/>
                        <a14:backgroundMark x1="16221" y1="17222" x2="16221" y2="17222"/>
                        <a14:backgroundMark x1="17939" y1="17222" x2="17939" y2="17222"/>
                        <a14:backgroundMark x1="18130" y1="15833" x2="18130" y2="15833"/>
                        <a14:backgroundMark x1="17748" y1="15278" x2="17748" y2="15278"/>
                        <a14:backgroundMark x1="13550" y1="13889" x2="13550" y2="13889"/>
                        <a14:backgroundMark x1="12023" y1="11111" x2="12023" y2="11111"/>
                        <a14:backgroundMark x1="12023" y1="11111" x2="12023" y2="12500"/>
                        <a14:backgroundMark x1="11641" y1="14167" x2="11641" y2="14167"/>
                        <a14:backgroundMark x1="11641" y1="14167" x2="11641" y2="14167"/>
                        <a14:backgroundMark x1="11641" y1="14167" x2="11641" y2="14167"/>
                        <a14:backgroundMark x1="11260" y1="14167" x2="11260" y2="14167"/>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0" y="2970219"/>
            <a:ext cx="3185204" cy="2188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aw print with brown and beige letters&#10;&#10;Description automatically generated">
            <a:extLst>
              <a:ext uri="{FF2B5EF4-FFF2-40B4-BE49-F238E27FC236}">
                <a16:creationId xmlns:a16="http://schemas.microsoft.com/office/drawing/2014/main" id="{E63BBD25-8C44-4526-82E8-57C15E01461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63072" y="0"/>
            <a:ext cx="612077" cy="612077"/>
          </a:xfrm>
          <a:prstGeom prst="rect">
            <a:avLst/>
          </a:prstGeom>
        </p:spPr>
      </p:pic>
      <p:pic>
        <p:nvPicPr>
          <p:cNvPr id="2" name="Picture 2" descr="Cartoon green gift box Royalty Free Vector Imag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815" b="90000" l="6900" r="93000">
                        <a14:foregroundMark x1="67000" y1="7037" x2="67000" y2="7037"/>
                        <a14:foregroundMark x1="66300" y1="4815" x2="66300" y2="4815"/>
                        <a14:foregroundMark x1="91800" y1="26481" x2="91800" y2="26481"/>
                        <a14:foregroundMark x1="8100" y1="31852" x2="8100" y2="31852"/>
                        <a14:foregroundMark x1="93000" y1="28056" x2="93000" y2="28056"/>
                        <a14:foregroundMark x1="6900" y1="32870" x2="6900" y2="32870"/>
                      </a14:backgroundRemoval>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342555" y="1968633"/>
            <a:ext cx="3980329" cy="404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1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2.59259E-6 L -0.70886 -0.0044 " pathEditMode="relative" rAng="0" ptsTypes="AA">
                                      <p:cBhvr>
                                        <p:cTn id="6" dur="2000" fill="hold"/>
                                        <p:tgtEl>
                                          <p:spTgt spid="11"/>
                                        </p:tgtEl>
                                        <p:attrNameLst>
                                          <p:attrName>ppt_x</p:attrName>
                                          <p:attrName>ppt_y</p:attrName>
                                        </p:attrNameLst>
                                      </p:cBhvr>
                                      <p:rCtr x="-35443" y="-23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70886 -0.00439 L -1.25586 -0.01065 " pathEditMode="relative" rAng="0" ptsTypes="AA">
                                      <p:cBhvr>
                                        <p:cTn id="10" dur="2000" fill="hold"/>
                                        <p:tgtEl>
                                          <p:spTgt spid="11"/>
                                        </p:tgtEl>
                                        <p:attrNameLst>
                                          <p:attrName>ppt_x</p:attrName>
                                          <p:attrName>ppt_y</p:attrName>
                                        </p:attrNameLst>
                                      </p:cBhvr>
                                      <p:rCtr x="-27669" y="-556"/>
                                    </p:animMotion>
                                  </p:childTnLst>
                                </p:cTn>
                              </p:par>
                              <p:par>
                                <p:cTn id="11" presetID="42" presetClass="path" presetSubtype="0" accel="50000" decel="50000" fill="hold" nodeType="withEffect">
                                  <p:stCondLst>
                                    <p:cond delay="0"/>
                                  </p:stCondLst>
                                  <p:childTnLst>
                                    <p:animMotion origin="layout" path="M -2.91667E-6 4.81481E-6 L -0.74883 0.0155 " pathEditMode="relative" rAng="0" ptsTypes="AA">
                                      <p:cBhvr>
                                        <p:cTn id="12" dur="2000" fill="hold"/>
                                        <p:tgtEl>
                                          <p:spTgt spid="10"/>
                                        </p:tgtEl>
                                        <p:attrNameLst>
                                          <p:attrName>ppt_x</p:attrName>
                                          <p:attrName>ppt_y</p:attrName>
                                        </p:attrNameLst>
                                      </p:cBhvr>
                                      <p:rCtr x="-3828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8" descr="Garfield running for food by Blackrhinoranger on Devian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192000" y="2617541"/>
            <a:ext cx="4161138" cy="2620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Cartoon Rat Images – Browse 127,986 Stock Photos, Vectors, and Video |  Adobe 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89" b="98889" l="1718" r="98092">
                        <a14:foregroundMark x1="38550" y1="8333" x2="38550" y2="8333"/>
                        <a14:foregroundMark x1="5725" y1="22222" x2="5725" y2="22222"/>
                        <a14:foregroundMark x1="27290" y1="26389" x2="27290" y2="26389"/>
                        <a14:foregroundMark x1="24618" y1="23333" x2="24618" y2="23333"/>
                        <a14:foregroundMark x1="29962" y1="40278" x2="29962" y2="40278"/>
                        <a14:foregroundMark x1="29389" y1="37778" x2="29389" y2="37778"/>
                        <a14:foregroundMark x1="24618" y1="39167" x2="24618" y2="39167"/>
                        <a14:foregroundMark x1="12786" y1="38611" x2="12786" y2="38611"/>
                        <a14:foregroundMark x1="11260" y1="38333" x2="11260" y2="38333"/>
                        <a14:foregroundMark x1="27481" y1="40833" x2="27481" y2="40833"/>
                        <a14:foregroundMark x1="4771" y1="22778" x2="4771" y2="22778"/>
                        <a14:foregroundMark x1="4771" y1="22778" x2="1718" y2="22500"/>
                        <a14:foregroundMark x1="39122" y1="63611" x2="39122" y2="63611"/>
                        <a14:foregroundMark x1="48282" y1="63889" x2="48282" y2="63889"/>
                        <a14:foregroundMark x1="52481" y1="74167" x2="52481" y2="74167"/>
                        <a14:foregroundMark x1="51527" y1="13611" x2="51527" y2="13611"/>
                        <a14:foregroundMark x1="51527" y1="12500" x2="51527" y2="12500"/>
                        <a14:foregroundMark x1="40840" y1="5000" x2="40840" y2="5000"/>
                        <a14:foregroundMark x1="40840" y1="4722" x2="40840" y2="4722"/>
                        <a14:foregroundMark x1="40840" y1="3889" x2="40840" y2="3889"/>
                        <a14:foregroundMark x1="3053" y1="19167" x2="3053" y2="19167"/>
                        <a14:foregroundMark x1="2290" y1="20833" x2="2290" y2="20833"/>
                        <a14:foregroundMark x1="1908" y1="21111" x2="1908" y2="21111"/>
                        <a14:foregroundMark x1="1908" y1="22500" x2="1908" y2="22500"/>
                        <a14:foregroundMark x1="11069" y1="19167" x2="11069" y2="19167"/>
                        <a14:foregroundMark x1="11641" y1="18333" x2="11641" y2="18333"/>
                        <a14:foregroundMark x1="12214" y1="18333" x2="12214" y2="18333"/>
                        <a14:foregroundMark x1="14313" y1="18333" x2="14313" y2="18333"/>
                        <a14:foregroundMark x1="15267" y1="16667" x2="15267" y2="16667"/>
                        <a14:foregroundMark x1="15649" y1="16667" x2="15649" y2="16667"/>
                        <a14:foregroundMark x1="17176" y1="16667" x2="17176" y2="16667"/>
                        <a14:foregroundMark x1="18130" y1="19722" x2="18130" y2="19722"/>
                        <a14:backgroundMark x1="14313" y1="15278" x2="14313" y2="15278"/>
                        <a14:backgroundMark x1="15076" y1="16389" x2="15076" y2="16389"/>
                        <a14:backgroundMark x1="16221" y1="18333" x2="16221" y2="18333"/>
                        <a14:backgroundMark x1="16221" y1="18333" x2="16221" y2="18333"/>
                        <a14:backgroundMark x1="16794" y1="18611" x2="16794" y2="18611"/>
                        <a14:backgroundMark x1="17176" y1="18611" x2="17176" y2="18611"/>
                        <a14:backgroundMark x1="17176" y1="18611" x2="17176" y2="18611"/>
                        <a14:backgroundMark x1="17176" y1="18611" x2="17176" y2="18611"/>
                        <a14:backgroundMark x1="17939" y1="19167" x2="17939" y2="19167"/>
                        <a14:backgroundMark x1="17939" y1="19167" x2="17939" y2="19167"/>
                        <a14:backgroundMark x1="16412" y1="18333" x2="16412" y2="18333"/>
                        <a14:backgroundMark x1="16031" y1="18333" x2="16031" y2="18333"/>
                        <a14:backgroundMark x1="15267" y1="17778" x2="15267" y2="17778"/>
                        <a14:backgroundMark x1="14695" y1="17778" x2="14695" y2="17778"/>
                        <a14:backgroundMark x1="13931" y1="17778" x2="13931" y2="17778"/>
                        <a14:backgroundMark x1="13931" y1="19167" x2="13931" y2="19167"/>
                        <a14:backgroundMark x1="13359" y1="18889" x2="13359" y2="18889"/>
                        <a14:backgroundMark x1="12786" y1="18611" x2="12786" y2="18611"/>
                        <a14:backgroundMark x1="12214" y1="18611" x2="12214" y2="18611"/>
                        <a14:backgroundMark x1="11832" y1="18611" x2="11832" y2="18611"/>
                        <a14:backgroundMark x1="11260" y1="18333" x2="11260" y2="18333"/>
                        <a14:backgroundMark x1="12595" y1="17500" x2="12595" y2="17500"/>
                        <a14:backgroundMark x1="14313" y1="17778" x2="14313" y2="17778"/>
                        <a14:backgroundMark x1="14313" y1="17778" x2="14313" y2="17778"/>
                        <a14:backgroundMark x1="14313" y1="17778" x2="14313" y2="17778"/>
                        <a14:backgroundMark x1="13359" y1="16667" x2="13359" y2="16667"/>
                        <a14:backgroundMark x1="13359" y1="16667" x2="14695" y2="16389"/>
                        <a14:backgroundMark x1="15076" y1="16111" x2="15076" y2="16111"/>
                        <a14:backgroundMark x1="15076" y1="15278" x2="13740" y2="13333"/>
                        <a14:backgroundMark x1="13740" y1="13333" x2="13740" y2="13333"/>
                        <a14:backgroundMark x1="15267" y1="14722" x2="15267" y2="14722"/>
                        <a14:backgroundMark x1="16794" y1="15000" x2="16794" y2="15000"/>
                        <a14:backgroundMark x1="16794" y1="15278" x2="16794" y2="15278"/>
                        <a14:backgroundMark x1="17176" y1="16667" x2="17176" y2="16667"/>
                        <a14:backgroundMark x1="16985" y1="16667" x2="16985" y2="16667"/>
                        <a14:backgroundMark x1="15458" y1="16667" x2="15458" y2="16667"/>
                        <a14:backgroundMark x1="14504" y1="16667" x2="14504" y2="16667"/>
                        <a14:backgroundMark x1="14504" y1="17500" x2="14504" y2="17500"/>
                        <a14:backgroundMark x1="15649" y1="18333" x2="15649" y2="18333"/>
                        <a14:backgroundMark x1="15649" y1="18333" x2="15649" y2="18333"/>
                        <a14:backgroundMark x1="16031" y1="18333" x2="16031" y2="18333"/>
                        <a14:backgroundMark x1="16031" y1="18333" x2="16031" y2="18333"/>
                        <a14:backgroundMark x1="14695" y1="16667" x2="14695" y2="16667"/>
                        <a14:backgroundMark x1="14695" y1="16389" x2="14695" y2="16389"/>
                        <a14:backgroundMark x1="16031" y1="16667" x2="16031" y2="16667"/>
                        <a14:backgroundMark x1="16031" y1="16667" x2="16031" y2="16667"/>
                        <a14:backgroundMark x1="16031" y1="15833" x2="16031" y2="15833"/>
                        <a14:backgroundMark x1="16031" y1="15000" x2="16031" y2="15000"/>
                        <a14:backgroundMark x1="17748" y1="14722" x2="17748" y2="14722"/>
                        <a14:backgroundMark x1="17748" y1="14722" x2="17748" y2="14722"/>
                        <a14:backgroundMark x1="16985" y1="14722" x2="16985" y2="14722"/>
                        <a14:backgroundMark x1="15649" y1="17222" x2="15649" y2="17222"/>
                        <a14:backgroundMark x1="15649" y1="17222" x2="15649" y2="17222"/>
                        <a14:backgroundMark x1="15649" y1="17222" x2="15649" y2="17222"/>
                        <a14:backgroundMark x1="14313" y1="13889" x2="14313" y2="13889"/>
                        <a14:backgroundMark x1="13931" y1="13611" x2="13931" y2="13611"/>
                        <a14:backgroundMark x1="13931" y1="13611" x2="13931" y2="13611"/>
                        <a14:backgroundMark x1="13931" y1="14167" x2="13931" y2="14167"/>
                        <a14:backgroundMark x1="13931" y1="15278" x2="13931" y2="15278"/>
                        <a14:backgroundMark x1="13931" y1="15278" x2="13931" y2="15278"/>
                        <a14:backgroundMark x1="13550" y1="16111" x2="13550" y2="16111"/>
                        <a14:backgroundMark x1="13550" y1="16111" x2="13550" y2="16111"/>
                        <a14:backgroundMark x1="12977" y1="18611" x2="12977" y2="18611"/>
                        <a14:backgroundMark x1="12977" y1="18611" x2="12977" y2="18611"/>
                        <a14:backgroundMark x1="12595" y1="18611" x2="12595" y2="18611"/>
                        <a14:backgroundMark x1="11641" y1="18611" x2="11641" y2="18611"/>
                        <a14:backgroundMark x1="11641" y1="18611" x2="11641" y2="18611"/>
                        <a14:backgroundMark x1="13931" y1="18611" x2="13931" y2="18611"/>
                        <a14:backgroundMark x1="13931" y1="18611" x2="13931" y2="18611"/>
                        <a14:backgroundMark x1="13931" y1="18611" x2="13931" y2="18611"/>
                        <a14:backgroundMark x1="14313" y1="14722" x2="14313" y2="14722"/>
                        <a14:backgroundMark x1="14313" y1="14722" x2="14313" y2="14722"/>
                        <a14:backgroundMark x1="13740" y1="13889" x2="13740" y2="13889"/>
                        <a14:backgroundMark x1="13740" y1="13889" x2="13740" y2="13889"/>
                        <a14:backgroundMark x1="13740" y1="13889" x2="13740" y2="13889"/>
                        <a14:backgroundMark x1="12595" y1="15000" x2="12595" y2="15000"/>
                        <a14:backgroundMark x1="12595" y1="15000" x2="12595" y2="15000"/>
                        <a14:backgroundMark x1="12595" y1="13889" x2="12595" y2="13889"/>
                        <a14:backgroundMark x1="12595" y1="13333" x2="12595" y2="13333"/>
                        <a14:backgroundMark x1="15076" y1="12500" x2="15458" y2="12500"/>
                        <a14:backgroundMark x1="15458" y1="12500" x2="15458" y2="12500"/>
                        <a14:backgroundMark x1="15458" y1="12500" x2="15458" y2="12500"/>
                        <a14:backgroundMark x1="15649" y1="12500" x2="15649" y2="12500"/>
                        <a14:backgroundMark x1="16031" y1="12500" x2="16031" y2="12500"/>
                        <a14:backgroundMark x1="16412" y1="12778" x2="16412" y2="12778"/>
                        <a14:backgroundMark x1="17366" y1="14722" x2="17366" y2="14722"/>
                        <a14:backgroundMark x1="17176" y1="15000" x2="17176" y2="15000"/>
                        <a14:backgroundMark x1="15649" y1="15278" x2="15649" y2="15278"/>
                        <a14:backgroundMark x1="15649" y1="15278" x2="15649" y2="15278"/>
                        <a14:backgroundMark x1="14695" y1="15833" x2="14695" y2="15833"/>
                        <a14:backgroundMark x1="12786" y1="12222" x2="12786" y2="12222"/>
                        <a14:backgroundMark x1="12977" y1="13333" x2="12977" y2="13333"/>
                        <a14:backgroundMark x1="14504" y1="14722" x2="14504" y2="14722"/>
                        <a14:backgroundMark x1="14504" y1="14722" x2="14504" y2="14722"/>
                        <a14:backgroundMark x1="14504" y1="14722" x2="14504" y2="14722"/>
                        <a14:backgroundMark x1="11260" y1="19167" x2="11260" y2="19167"/>
                        <a14:backgroundMark x1="12023" y1="18889" x2="12023" y2="18889"/>
                        <a14:backgroundMark x1="12214" y1="18611" x2="12214" y2="18611"/>
                        <a14:backgroundMark x1="12595" y1="18611" x2="12595" y2="18611"/>
                        <a14:backgroundMark x1="12977" y1="18611" x2="12977" y2="18611"/>
                        <a14:backgroundMark x1="13359" y1="18611" x2="13359" y2="18611"/>
                        <a14:backgroundMark x1="13359" y1="18611" x2="13359" y2="18611"/>
                        <a14:backgroundMark x1="13550" y1="18889" x2="13550" y2="18889"/>
                        <a14:backgroundMark x1="13931" y1="18889" x2="13931" y2="18889"/>
                        <a14:backgroundMark x1="13931" y1="18889" x2="13931" y2="18889"/>
                        <a14:backgroundMark x1="14313" y1="19167" x2="14313" y2="19167"/>
                        <a14:backgroundMark x1="14313" y1="19167" x2="14313" y2="19167"/>
                        <a14:backgroundMark x1="19656" y1="18889" x2="19656" y2="18889"/>
                        <a14:backgroundMark x1="19656" y1="15833" x2="19656" y2="15833"/>
                        <a14:backgroundMark x1="19656" y1="15278" x2="19656" y2="15278"/>
                        <a14:backgroundMark x1="19466" y1="14722" x2="19466" y2="14722"/>
                        <a14:backgroundMark x1="19084" y1="12778" x2="19084" y2="12778"/>
                        <a14:backgroundMark x1="18893" y1="12778" x2="18893" y2="12778"/>
                        <a14:backgroundMark x1="18130" y1="12500" x2="18130" y2="12500"/>
                        <a14:backgroundMark x1="18130" y1="12500" x2="18130" y2="12500"/>
                        <a14:backgroundMark x1="17748" y1="12222" x2="17748" y2="12222"/>
                        <a14:backgroundMark x1="17176" y1="11667" x2="17176" y2="11667"/>
                        <a14:backgroundMark x1="17176" y1="11667" x2="17176" y2="11667"/>
                        <a14:backgroundMark x1="15649" y1="11667" x2="14695" y2="11667"/>
                        <a14:backgroundMark x1="14313" y1="11389" x2="14313" y2="11389"/>
                        <a14:backgroundMark x1="13931" y1="11389" x2="13931" y2="11389"/>
                        <a14:backgroundMark x1="12214" y1="9722" x2="12214" y2="9722"/>
                        <a14:backgroundMark x1="13359" y1="10000" x2="13359" y2="10000"/>
                        <a14:backgroundMark x1="14313" y1="10000" x2="14313" y2="10000"/>
                        <a14:backgroundMark x1="16412" y1="10000" x2="16412" y2="10000"/>
                        <a14:backgroundMark x1="16412" y1="10000" x2="16412" y2="10000"/>
                        <a14:backgroundMark x1="16221" y1="16389" x2="16221" y2="16389"/>
                        <a14:backgroundMark x1="16221" y1="17222" x2="16221" y2="17222"/>
                        <a14:backgroundMark x1="17939" y1="17222" x2="17939" y2="17222"/>
                        <a14:backgroundMark x1="18130" y1="15833" x2="18130" y2="15833"/>
                        <a14:backgroundMark x1="17748" y1="15278" x2="17748" y2="15278"/>
                        <a14:backgroundMark x1="13550" y1="13889" x2="13550" y2="13889"/>
                        <a14:backgroundMark x1="12023" y1="11111" x2="12023" y2="11111"/>
                        <a14:backgroundMark x1="12023" y1="11111" x2="12023" y2="12500"/>
                        <a14:backgroundMark x1="11641" y1="14167" x2="11641" y2="14167"/>
                        <a14:backgroundMark x1="11641" y1="14167" x2="11641" y2="14167"/>
                        <a14:backgroundMark x1="11641" y1="14167" x2="11641" y2="14167"/>
                        <a14:backgroundMark x1="11260" y1="14167" x2="11260" y2="14167"/>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0" y="2970219"/>
            <a:ext cx="3185204" cy="2188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aw print with brown and beige letters&#10;&#10;Description automatically generated">
            <a:extLst>
              <a:ext uri="{FF2B5EF4-FFF2-40B4-BE49-F238E27FC236}">
                <a16:creationId xmlns:a16="http://schemas.microsoft.com/office/drawing/2014/main" id="{E63BBD25-8C44-4526-82E8-57C15E01461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63072" y="0"/>
            <a:ext cx="612077" cy="612077"/>
          </a:xfrm>
          <a:prstGeom prst="rect">
            <a:avLst/>
          </a:prstGeom>
        </p:spPr>
      </p:pic>
      <p:pic>
        <p:nvPicPr>
          <p:cNvPr id="2058" name="Picture 10" descr="Cartoon Candle Images – Browse 139,851 Stock Photos, Vectors, and Video |  Adobe Stock"/>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backgroundRemoval t="16667" b="80000" l="43889" r="81667">
                        <a14:foregroundMark x1="53056" y1="24167" x2="53056" y2="24167"/>
                        <a14:foregroundMark x1="53611" y1="18333" x2="53611" y2="18333"/>
                        <a14:foregroundMark x1="53333" y1="17500" x2="53333" y2="17500"/>
                        <a14:foregroundMark x1="53333" y1="30000" x2="53333" y2="30000"/>
                        <a14:foregroundMark x1="53611" y1="33611" x2="53611" y2="33611"/>
                        <a14:foregroundMark x1="56389" y1="35000" x2="56389" y2="35000"/>
                        <a14:foregroundMark x1="58333" y1="34167" x2="59167" y2="33889"/>
                        <a14:foregroundMark x1="61944" y1="32778" x2="61944" y2="32778"/>
                        <a14:foregroundMark x1="44722" y1="33889" x2="44722" y2="33889"/>
                        <a14:foregroundMark x1="45000" y1="33333" x2="45000" y2="33333"/>
                        <a14:foregroundMark x1="45278" y1="33333" x2="45278" y2="33333"/>
                        <a14:foregroundMark x1="52222" y1="79167" x2="52222" y2="79167"/>
                        <a14:foregroundMark x1="73889" y1="66944" x2="73889" y2="66944"/>
                        <a14:foregroundMark x1="74167" y1="60833" x2="74167" y2="60833"/>
                        <a14:foregroundMark x1="75556" y1="63611" x2="75556" y2="63611"/>
                        <a14:foregroundMark x1="77222" y1="60000" x2="75278" y2="65278"/>
                        <a14:foregroundMark x1="75833" y1="80000" x2="71944" y2="79722"/>
                        <a14:foregroundMark x1="73333" y1="71944" x2="73333" y2="71944"/>
                        <a14:foregroundMark x1="75833" y1="54167" x2="75833" y2="54167"/>
                        <a14:foregroundMark x1="74722" y1="54722" x2="74722" y2="54722"/>
                        <a14:foregroundMark x1="74722" y1="58333" x2="73889" y2="53333"/>
                        <a14:foregroundMark x1="78333" y1="67500" x2="78889" y2="74444"/>
                        <a14:foregroundMark x1="49167" y1="43056" x2="49167" y2="43056"/>
                        <a14:foregroundMark x1="47222" y1="33611" x2="53611" y2="33333"/>
                        <a14:foregroundMark x1="54167" y1="20556" x2="55000" y2="22500"/>
                        <a14:foregroundMark x1="45278" y1="34167" x2="43889" y2="78611"/>
                        <a14:foregroundMark x1="55833" y1="68611" x2="55833" y2="68611"/>
                      </a14:backgroundRemoval>
                    </a14:imgEffect>
                    <a14:imgEffect>
                      <a14:colorTemperature colorTemp="5300"/>
                    </a14:imgEffect>
                  </a14:imgLayer>
                </a14:imgProps>
              </a:ext>
              <a:ext uri="{28A0092B-C50C-407E-A947-70E740481C1C}">
                <a14:useLocalDpi xmlns:a14="http://schemas.microsoft.com/office/drawing/2010/main" val="0"/>
              </a:ext>
            </a:extLst>
          </a:blip>
          <a:srcRect l="41068" t="13668" r="13376" b="16332"/>
          <a:stretch/>
        </p:blipFill>
        <p:spPr bwMode="auto">
          <a:xfrm>
            <a:off x="5329863" y="2832302"/>
            <a:ext cx="402321" cy="6182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artoon Drawer Clipart Vector Images (over 240)">
            <a:extLst>
              <a:ext uri="{FF2B5EF4-FFF2-40B4-BE49-F238E27FC236}">
                <a16:creationId xmlns:a16="http://schemas.microsoft.com/office/drawing/2014/main" id="{93A2563E-1595-4567-951F-0A26959575E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14933" y1="81600" x2="14933" y2="81600"/>
                        <a14:foregroundMark x1="84000" y1="78400" x2="84000" y2="78400"/>
                        <a14:foregroundMark x1="80800" y1="42400" x2="80800" y2="42400"/>
                      </a14:backgroundRemoval>
                    </a14:imgEffect>
                  </a14:imgLayer>
                </a14:imgProps>
              </a:ext>
              <a:ext uri="{28A0092B-C50C-407E-A947-70E740481C1C}">
                <a14:useLocalDpi xmlns:a14="http://schemas.microsoft.com/office/drawing/2010/main" val="0"/>
              </a:ext>
            </a:extLst>
          </a:blip>
          <a:srcRect/>
          <a:stretch>
            <a:fillRect/>
          </a:stretch>
        </p:blipFill>
        <p:spPr bwMode="auto">
          <a:xfrm>
            <a:off x="2936351" y="2915477"/>
            <a:ext cx="4239702" cy="28264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emium Vector | Flower vase on white background | Vector flowers, Flower  drawing design, Flower vase drawing"/>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3369" b="98316" l="5112" r="94569">
                        <a14:foregroundMark x1="34026" y1="3369" x2="34026" y2="3369"/>
                        <a14:foregroundMark x1="40735" y1="94060" x2="40735" y2="94060"/>
                        <a14:foregroundMark x1="52236" y1="98316" x2="52236" y2="98316"/>
                        <a14:foregroundMark x1="5112" y1="24202" x2="5112" y2="24202"/>
                        <a14:foregroundMark x1="94569" y1="17287" x2="94569" y2="17287"/>
                      </a14:backgroundRemoval>
                    </a14:imgEffect>
                  </a14:imgLayer>
                </a14:imgProps>
              </a:ext>
              <a:ext uri="{28A0092B-C50C-407E-A947-70E740481C1C}">
                <a14:useLocalDpi xmlns:a14="http://schemas.microsoft.com/office/drawing/2010/main" val="0"/>
              </a:ext>
            </a:extLst>
          </a:blip>
          <a:srcRect/>
          <a:stretch>
            <a:fillRect/>
          </a:stretch>
        </p:blipFill>
        <p:spPr bwMode="auto">
          <a:xfrm>
            <a:off x="5531024" y="1866900"/>
            <a:ext cx="878843" cy="158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7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2.59259E-6 L -0.70886 -0.0044 " pathEditMode="relative" rAng="0" ptsTypes="AA">
                                      <p:cBhvr>
                                        <p:cTn id="6" dur="2000" fill="hold"/>
                                        <p:tgtEl>
                                          <p:spTgt spid="11"/>
                                        </p:tgtEl>
                                        <p:attrNameLst>
                                          <p:attrName>ppt_x</p:attrName>
                                          <p:attrName>ppt_y</p:attrName>
                                        </p:attrNameLst>
                                      </p:cBhvr>
                                      <p:rCtr x="-35443" y="-23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70886 -0.00439 L -1.25586 -0.01065 " pathEditMode="relative" rAng="0" ptsTypes="AA">
                                      <p:cBhvr>
                                        <p:cTn id="10" dur="2000" fill="hold"/>
                                        <p:tgtEl>
                                          <p:spTgt spid="11"/>
                                        </p:tgtEl>
                                        <p:attrNameLst>
                                          <p:attrName>ppt_x</p:attrName>
                                          <p:attrName>ppt_y</p:attrName>
                                        </p:attrNameLst>
                                      </p:cBhvr>
                                      <p:rCtr x="-27669" y="-556"/>
                                    </p:animMotion>
                                  </p:childTnLst>
                                </p:cTn>
                              </p:par>
                              <p:par>
                                <p:cTn id="11" presetID="42" presetClass="path" presetSubtype="0" accel="50000" decel="50000" fill="hold" nodeType="withEffect">
                                  <p:stCondLst>
                                    <p:cond delay="0"/>
                                  </p:stCondLst>
                                  <p:childTnLst>
                                    <p:animMotion origin="layout" path="M -2.91667E-6 4.81481E-6 L -0.74883 0.0155 " pathEditMode="relative" rAng="0" ptsTypes="AA">
                                      <p:cBhvr>
                                        <p:cTn id="12" dur="2000" fill="hold"/>
                                        <p:tgtEl>
                                          <p:spTgt spid="10"/>
                                        </p:tgtEl>
                                        <p:attrNameLst>
                                          <p:attrName>ppt_x</p:attrName>
                                          <p:attrName>ppt_y</p:attrName>
                                        </p:attrNameLst>
                                      </p:cBhvr>
                                      <p:rCtr x="-3828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Trash can icon, cartoon style 14307995 Vector Art at Vecteezy">
            <a:extLst>
              <a:ext uri="{FF2B5EF4-FFF2-40B4-BE49-F238E27FC236}">
                <a16:creationId xmlns:a16="http://schemas.microsoft.com/office/drawing/2014/main" id="{6CE6B008-65F2-43C0-812E-7FD555A58B9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6875" b="92656" l="10000" r="90000">
                        <a14:foregroundMark x1="50573" y1="6875" x2="50573" y2="6875"/>
                        <a14:foregroundMark x1="42188" y1="92188" x2="42188" y2="92188"/>
                        <a14:foregroundMark x1="48333" y1="92656" x2="48333" y2="92656"/>
                        <a14:foregroundMark x1="20417" y1="24167" x2="20417" y2="24167"/>
                        <a14:foregroundMark x1="21094" y1="26354" x2="21094" y2="26354"/>
                        <a14:foregroundMark x1="61198" y1="67656" x2="61198" y2="79427"/>
                        <a14:foregroundMark x1="75000" y1="24323" x2="75000" y2="24323"/>
                        <a14:foregroundMark x1="74635" y1="22240" x2="71354" y2="34115"/>
                        <a14:foregroundMark x1="51042" y1="20573" x2="53958" y2="36927"/>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24471" y="2040834"/>
            <a:ext cx="4432851" cy="4432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umpled paper ball vector illustration isolated on horizontal white  background. Simple flat outlined cartoon drawing of unused wrinkled paper  roll for illustrating frustration and unused ideas. 24444498 Vector Art at  Vecteezy"/>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8125" b="90000" l="10000" r="90000">
                        <a14:foregroundMark x1="52656" y1="8125" x2="52656" y2="8125"/>
                      </a14:backgroundRemoval>
                    </a14:imgEffect>
                    <a14:imgEffect>
                      <a14:artisticPaintBrush/>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373497" y="5713370"/>
            <a:ext cx="950534" cy="7129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rumpled paper ball vector illustration isolated on horizontal white  background. Simple flat outlined cartoon drawing of unused wrinkled paper  roll for illustrating frustration and unused ideas. 24444498 Vector Art at  Vecteezy"/>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8125" b="90000" l="10000" r="90000">
                        <a14:foregroundMark x1="52656" y1="8125" x2="52656" y2="8125"/>
                      </a14:backgroundRemoval>
                    </a14:imgEffect>
                    <a14:imgEffect>
                      <a14:artisticPaintBrush/>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041004" y="5451149"/>
            <a:ext cx="1368200" cy="1026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rumpled paper ball vector illustration isolated on horizontal white  background. Simple flat outlined cartoon drawing of unused wrinkled paper  roll for illustrating frustration and unused ideas. 24444498 Vector Art at  Vecteezy"/>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8125" b="90000" l="10000" r="90000">
                        <a14:foregroundMark x1="52656" y1="8125" x2="52656" y2="8125"/>
                      </a14:backgroundRemoval>
                    </a14:imgEffect>
                    <a14:imgEffect>
                      <a14:artisticPaintBrush/>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034154" y="5879507"/>
            <a:ext cx="792238" cy="5941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8" descr="Garfield running for food by Blackrhinoranger on Deviant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2192000" y="3482257"/>
            <a:ext cx="4675356" cy="2944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Cartoon Rat Images – Browse 127,986 Stock Photos, Vectors, and Video |  Adobe Stock"/>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3889" b="98889" l="1718" r="98092">
                        <a14:foregroundMark x1="38550" y1="8333" x2="38550" y2="8333"/>
                        <a14:foregroundMark x1="5725" y1="22222" x2="5725" y2="22222"/>
                        <a14:foregroundMark x1="27290" y1="26389" x2="27290" y2="26389"/>
                        <a14:foregroundMark x1="24618" y1="23333" x2="24618" y2="23333"/>
                        <a14:foregroundMark x1="29962" y1="40278" x2="29962" y2="40278"/>
                        <a14:foregroundMark x1="29389" y1="37778" x2="29389" y2="37778"/>
                        <a14:foregroundMark x1="24618" y1="39167" x2="24618" y2="39167"/>
                        <a14:foregroundMark x1="12786" y1="38611" x2="12786" y2="38611"/>
                        <a14:foregroundMark x1="11260" y1="38333" x2="11260" y2="38333"/>
                        <a14:foregroundMark x1="27481" y1="40833" x2="27481" y2="40833"/>
                        <a14:foregroundMark x1="4771" y1="22778" x2="4771" y2="22778"/>
                        <a14:foregroundMark x1="4771" y1="22778" x2="1718" y2="22500"/>
                        <a14:foregroundMark x1="39122" y1="63611" x2="39122" y2="63611"/>
                        <a14:foregroundMark x1="48282" y1="63889" x2="48282" y2="63889"/>
                        <a14:foregroundMark x1="52481" y1="74167" x2="52481" y2="74167"/>
                        <a14:foregroundMark x1="51527" y1="13611" x2="51527" y2="13611"/>
                        <a14:foregroundMark x1="51527" y1="12500" x2="51527" y2="12500"/>
                        <a14:foregroundMark x1="40840" y1="5000" x2="40840" y2="5000"/>
                        <a14:foregroundMark x1="40840" y1="4722" x2="40840" y2="4722"/>
                        <a14:foregroundMark x1="40840" y1="3889" x2="40840" y2="3889"/>
                        <a14:foregroundMark x1="3053" y1="19167" x2="3053" y2="19167"/>
                        <a14:foregroundMark x1="2290" y1="20833" x2="2290" y2="20833"/>
                        <a14:foregroundMark x1="1908" y1="21111" x2="1908" y2="21111"/>
                        <a14:foregroundMark x1="1908" y1="22500" x2="1908" y2="22500"/>
                        <a14:foregroundMark x1="11069" y1="19167" x2="11069" y2="19167"/>
                        <a14:foregroundMark x1="11641" y1="18333" x2="11641" y2="18333"/>
                        <a14:foregroundMark x1="12214" y1="18333" x2="12214" y2="18333"/>
                        <a14:foregroundMark x1="14313" y1="18333" x2="14313" y2="18333"/>
                        <a14:foregroundMark x1="15267" y1="16667" x2="15267" y2="16667"/>
                        <a14:foregroundMark x1="15649" y1="16667" x2="15649" y2="16667"/>
                        <a14:foregroundMark x1="17176" y1="16667" x2="17176" y2="16667"/>
                        <a14:foregroundMark x1="18130" y1="19722" x2="18130" y2="19722"/>
                        <a14:backgroundMark x1="14313" y1="15278" x2="14313" y2="15278"/>
                        <a14:backgroundMark x1="15076" y1="16389" x2="15076" y2="16389"/>
                        <a14:backgroundMark x1="16221" y1="18333" x2="16221" y2="18333"/>
                        <a14:backgroundMark x1="16221" y1="18333" x2="16221" y2="18333"/>
                        <a14:backgroundMark x1="16794" y1="18611" x2="16794" y2="18611"/>
                        <a14:backgroundMark x1="17176" y1="18611" x2="17176" y2="18611"/>
                        <a14:backgroundMark x1="17176" y1="18611" x2="17176" y2="18611"/>
                        <a14:backgroundMark x1="17176" y1="18611" x2="17176" y2="18611"/>
                        <a14:backgroundMark x1="17939" y1="19167" x2="17939" y2="19167"/>
                        <a14:backgroundMark x1="17939" y1="19167" x2="17939" y2="19167"/>
                        <a14:backgroundMark x1="16412" y1="18333" x2="16412" y2="18333"/>
                        <a14:backgroundMark x1="16031" y1="18333" x2="16031" y2="18333"/>
                        <a14:backgroundMark x1="15267" y1="17778" x2="15267" y2="17778"/>
                        <a14:backgroundMark x1="14695" y1="17778" x2="14695" y2="17778"/>
                        <a14:backgroundMark x1="13931" y1="17778" x2="13931" y2="17778"/>
                        <a14:backgroundMark x1="13931" y1="19167" x2="13931" y2="19167"/>
                        <a14:backgroundMark x1="13359" y1="18889" x2="13359" y2="18889"/>
                        <a14:backgroundMark x1="12786" y1="18611" x2="12786" y2="18611"/>
                        <a14:backgroundMark x1="12214" y1="18611" x2="12214" y2="18611"/>
                        <a14:backgroundMark x1="11832" y1="18611" x2="11832" y2="18611"/>
                        <a14:backgroundMark x1="11260" y1="18333" x2="11260" y2="18333"/>
                        <a14:backgroundMark x1="12595" y1="17500" x2="12595" y2="17500"/>
                        <a14:backgroundMark x1="14313" y1="17778" x2="14313" y2="17778"/>
                        <a14:backgroundMark x1="14313" y1="17778" x2="14313" y2="17778"/>
                        <a14:backgroundMark x1="14313" y1="17778" x2="14313" y2="17778"/>
                        <a14:backgroundMark x1="13359" y1="16667" x2="13359" y2="16667"/>
                        <a14:backgroundMark x1="13359" y1="16667" x2="14695" y2="16389"/>
                        <a14:backgroundMark x1="15076" y1="16111" x2="15076" y2="16111"/>
                        <a14:backgroundMark x1="15076" y1="15278" x2="13740" y2="13333"/>
                        <a14:backgroundMark x1="13740" y1="13333" x2="13740" y2="13333"/>
                        <a14:backgroundMark x1="15267" y1="14722" x2="15267" y2="14722"/>
                        <a14:backgroundMark x1="16794" y1="15000" x2="16794" y2="15000"/>
                        <a14:backgroundMark x1="16794" y1="15278" x2="16794" y2="15278"/>
                        <a14:backgroundMark x1="17176" y1="16667" x2="17176" y2="16667"/>
                        <a14:backgroundMark x1="16985" y1="16667" x2="16985" y2="16667"/>
                        <a14:backgroundMark x1="15458" y1="16667" x2="15458" y2="16667"/>
                        <a14:backgroundMark x1="14504" y1="16667" x2="14504" y2="16667"/>
                        <a14:backgroundMark x1="14504" y1="17500" x2="14504" y2="17500"/>
                        <a14:backgroundMark x1="15649" y1="18333" x2="15649" y2="18333"/>
                        <a14:backgroundMark x1="15649" y1="18333" x2="15649" y2="18333"/>
                        <a14:backgroundMark x1="16031" y1="18333" x2="16031" y2="18333"/>
                        <a14:backgroundMark x1="16031" y1="18333" x2="16031" y2="18333"/>
                        <a14:backgroundMark x1="14695" y1="16667" x2="14695" y2="16667"/>
                        <a14:backgroundMark x1="14695" y1="16389" x2="14695" y2="16389"/>
                        <a14:backgroundMark x1="16031" y1="16667" x2="16031" y2="16667"/>
                        <a14:backgroundMark x1="16031" y1="16667" x2="16031" y2="16667"/>
                        <a14:backgroundMark x1="16031" y1="15833" x2="16031" y2="15833"/>
                        <a14:backgroundMark x1="16031" y1="15000" x2="16031" y2="15000"/>
                        <a14:backgroundMark x1="17748" y1="14722" x2="17748" y2="14722"/>
                        <a14:backgroundMark x1="17748" y1="14722" x2="17748" y2="14722"/>
                        <a14:backgroundMark x1="16985" y1="14722" x2="16985" y2="14722"/>
                        <a14:backgroundMark x1="15649" y1="17222" x2="15649" y2="17222"/>
                        <a14:backgroundMark x1="15649" y1="17222" x2="15649" y2="17222"/>
                        <a14:backgroundMark x1="15649" y1="17222" x2="15649" y2="17222"/>
                        <a14:backgroundMark x1="14313" y1="13889" x2="14313" y2="13889"/>
                        <a14:backgroundMark x1="13931" y1="13611" x2="13931" y2="13611"/>
                        <a14:backgroundMark x1="13931" y1="13611" x2="13931" y2="13611"/>
                        <a14:backgroundMark x1="13931" y1="14167" x2="13931" y2="14167"/>
                        <a14:backgroundMark x1="13931" y1="15278" x2="13931" y2="15278"/>
                        <a14:backgroundMark x1="13931" y1="15278" x2="13931" y2="15278"/>
                        <a14:backgroundMark x1="13550" y1="16111" x2="13550" y2="16111"/>
                        <a14:backgroundMark x1="13550" y1="16111" x2="13550" y2="16111"/>
                        <a14:backgroundMark x1="12977" y1="18611" x2="12977" y2="18611"/>
                        <a14:backgroundMark x1="12977" y1="18611" x2="12977" y2="18611"/>
                        <a14:backgroundMark x1="12595" y1="18611" x2="12595" y2="18611"/>
                        <a14:backgroundMark x1="11641" y1="18611" x2="11641" y2="18611"/>
                        <a14:backgroundMark x1="11641" y1="18611" x2="11641" y2="18611"/>
                        <a14:backgroundMark x1="13931" y1="18611" x2="13931" y2="18611"/>
                        <a14:backgroundMark x1="13931" y1="18611" x2="13931" y2="18611"/>
                        <a14:backgroundMark x1="13931" y1="18611" x2="13931" y2="18611"/>
                        <a14:backgroundMark x1="14313" y1="14722" x2="14313" y2="14722"/>
                        <a14:backgroundMark x1="14313" y1="14722" x2="14313" y2="14722"/>
                        <a14:backgroundMark x1="13740" y1="13889" x2="13740" y2="13889"/>
                        <a14:backgroundMark x1="13740" y1="13889" x2="13740" y2="13889"/>
                        <a14:backgroundMark x1="13740" y1="13889" x2="13740" y2="13889"/>
                        <a14:backgroundMark x1="12595" y1="15000" x2="12595" y2="15000"/>
                        <a14:backgroundMark x1="12595" y1="15000" x2="12595" y2="15000"/>
                        <a14:backgroundMark x1="12595" y1="13889" x2="12595" y2="13889"/>
                        <a14:backgroundMark x1="12595" y1="13333" x2="12595" y2="13333"/>
                        <a14:backgroundMark x1="15076" y1="12500" x2="15458" y2="12500"/>
                        <a14:backgroundMark x1="15458" y1="12500" x2="15458" y2="12500"/>
                        <a14:backgroundMark x1="15458" y1="12500" x2="15458" y2="12500"/>
                        <a14:backgroundMark x1="15649" y1="12500" x2="15649" y2="12500"/>
                        <a14:backgroundMark x1="16031" y1="12500" x2="16031" y2="12500"/>
                        <a14:backgroundMark x1="16412" y1="12778" x2="16412" y2="12778"/>
                        <a14:backgroundMark x1="17366" y1="14722" x2="17366" y2="14722"/>
                        <a14:backgroundMark x1="17176" y1="15000" x2="17176" y2="15000"/>
                        <a14:backgroundMark x1="15649" y1="15278" x2="15649" y2="15278"/>
                        <a14:backgroundMark x1="15649" y1="15278" x2="15649" y2="15278"/>
                        <a14:backgroundMark x1="14695" y1="15833" x2="14695" y2="15833"/>
                        <a14:backgroundMark x1="12786" y1="12222" x2="12786" y2="12222"/>
                        <a14:backgroundMark x1="12977" y1="13333" x2="12977" y2="13333"/>
                        <a14:backgroundMark x1="14504" y1="14722" x2="14504" y2="14722"/>
                        <a14:backgroundMark x1="14504" y1="14722" x2="14504" y2="14722"/>
                        <a14:backgroundMark x1="14504" y1="14722" x2="14504" y2="14722"/>
                        <a14:backgroundMark x1="11260" y1="19167" x2="11260" y2="19167"/>
                        <a14:backgroundMark x1="12023" y1="18889" x2="12023" y2="18889"/>
                        <a14:backgroundMark x1="12214" y1="18611" x2="12214" y2="18611"/>
                        <a14:backgroundMark x1="12595" y1="18611" x2="12595" y2="18611"/>
                        <a14:backgroundMark x1="12977" y1="18611" x2="12977" y2="18611"/>
                        <a14:backgroundMark x1="13359" y1="18611" x2="13359" y2="18611"/>
                        <a14:backgroundMark x1="13359" y1="18611" x2="13359" y2="18611"/>
                        <a14:backgroundMark x1="13550" y1="18889" x2="13550" y2="18889"/>
                        <a14:backgroundMark x1="13931" y1="18889" x2="13931" y2="18889"/>
                        <a14:backgroundMark x1="13931" y1="18889" x2="13931" y2="18889"/>
                        <a14:backgroundMark x1="14313" y1="19167" x2="14313" y2="19167"/>
                        <a14:backgroundMark x1="14313" y1="19167" x2="14313" y2="19167"/>
                        <a14:backgroundMark x1="19656" y1="18889" x2="19656" y2="18889"/>
                        <a14:backgroundMark x1="19656" y1="15833" x2="19656" y2="15833"/>
                        <a14:backgroundMark x1="19656" y1="15278" x2="19656" y2="15278"/>
                        <a14:backgroundMark x1="19466" y1="14722" x2="19466" y2="14722"/>
                        <a14:backgroundMark x1="19084" y1="12778" x2="19084" y2="12778"/>
                        <a14:backgroundMark x1="18893" y1="12778" x2="18893" y2="12778"/>
                        <a14:backgroundMark x1="18130" y1="12500" x2="18130" y2="12500"/>
                        <a14:backgroundMark x1="18130" y1="12500" x2="18130" y2="12500"/>
                        <a14:backgroundMark x1="17748" y1="12222" x2="17748" y2="12222"/>
                        <a14:backgroundMark x1="17176" y1="11667" x2="17176" y2="11667"/>
                        <a14:backgroundMark x1="17176" y1="11667" x2="17176" y2="11667"/>
                        <a14:backgroundMark x1="15649" y1="11667" x2="14695" y2="11667"/>
                        <a14:backgroundMark x1="14313" y1="11389" x2="14313" y2="11389"/>
                        <a14:backgroundMark x1="13931" y1="11389" x2="13931" y2="11389"/>
                        <a14:backgroundMark x1="12214" y1="9722" x2="12214" y2="9722"/>
                        <a14:backgroundMark x1="13359" y1="10000" x2="13359" y2="10000"/>
                        <a14:backgroundMark x1="14313" y1="10000" x2="14313" y2="10000"/>
                        <a14:backgroundMark x1="16412" y1="10000" x2="16412" y2="10000"/>
                        <a14:backgroundMark x1="16412" y1="10000" x2="16412" y2="10000"/>
                        <a14:backgroundMark x1="16221" y1="16389" x2="16221" y2="16389"/>
                        <a14:backgroundMark x1="16221" y1="17222" x2="16221" y2="17222"/>
                        <a14:backgroundMark x1="17939" y1="17222" x2="17939" y2="17222"/>
                        <a14:backgroundMark x1="18130" y1="15833" x2="18130" y2="15833"/>
                        <a14:backgroundMark x1="17748" y1="15278" x2="17748" y2="15278"/>
                        <a14:backgroundMark x1="13550" y1="13889" x2="13550" y2="13889"/>
                        <a14:backgroundMark x1="12023" y1="11111" x2="12023" y2="11111"/>
                        <a14:backgroundMark x1="12023" y1="11111" x2="12023" y2="12500"/>
                        <a14:backgroundMark x1="11641" y1="14167" x2="11641" y2="14167"/>
                        <a14:backgroundMark x1="11641" y1="14167" x2="11641" y2="14167"/>
                        <a14:backgroundMark x1="11641" y1="14167" x2="11641" y2="14167"/>
                        <a14:backgroundMark x1="11260" y1="14167" x2="11260" y2="14167"/>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0" y="4431600"/>
            <a:ext cx="3185204" cy="2188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aw print with brown and beige letters&#10;&#10;Description automatically generated">
            <a:extLst>
              <a:ext uri="{FF2B5EF4-FFF2-40B4-BE49-F238E27FC236}">
                <a16:creationId xmlns:a16="http://schemas.microsoft.com/office/drawing/2014/main" id="{27AF16E5-E1EE-4F99-9AB4-F595A2417369}"/>
              </a:ext>
            </a:extLst>
          </p:cNvPr>
          <p:cNvPicPr>
            <a:picLocks noGrp="1" noRot="1" noChangeAspect="1" noMove="1" noResize="1" noEditPoints="1" noAdjustHandles="1" noChangeArrowheads="1" noChangeShapeType="1" noCrop="1"/>
          </p:cNvPicPr>
          <p:nvPr/>
        </p:nvPicPr>
        <p:blipFill>
          <a:blip r:embed="rId14" cstate="print">
            <a:extLst>
              <a:ext uri="{28A0092B-C50C-407E-A947-70E740481C1C}">
                <a14:useLocalDpi xmlns:a14="http://schemas.microsoft.com/office/drawing/2010/main" val="0"/>
              </a:ext>
            </a:extLst>
          </a:blip>
          <a:stretch>
            <a:fillRect/>
          </a:stretch>
        </p:blipFill>
        <p:spPr>
          <a:xfrm>
            <a:off x="63072" y="0"/>
            <a:ext cx="612077" cy="612077"/>
          </a:xfrm>
          <a:prstGeom prst="rect">
            <a:avLst/>
          </a:prstGeom>
        </p:spPr>
      </p:pic>
    </p:spTree>
    <p:extLst>
      <p:ext uri="{BB962C8B-B14F-4D97-AF65-F5344CB8AC3E}">
        <p14:creationId xmlns:p14="http://schemas.microsoft.com/office/powerpoint/2010/main" val="86017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612 -0.01019 L -0.62057 0.01157 " pathEditMode="relative" rAng="0" ptsTypes="AA">
                                      <p:cBhvr>
                                        <p:cTn id="6" dur="2000" fill="hold"/>
                                        <p:tgtEl>
                                          <p:spTgt spid="8"/>
                                        </p:tgtEl>
                                        <p:attrNameLst>
                                          <p:attrName>ppt_x</p:attrName>
                                          <p:attrName>ppt_y</p:attrName>
                                        </p:attrNameLst>
                                      </p:cBhvr>
                                      <p:rCtr x="-31341" y="108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62057 0.01157 L -1.25677 0.01458 " pathEditMode="relative" rAng="0" ptsTypes="AA">
                                      <p:cBhvr>
                                        <p:cTn id="10" dur="2000" fill="hold"/>
                                        <p:tgtEl>
                                          <p:spTgt spid="8"/>
                                        </p:tgtEl>
                                        <p:attrNameLst>
                                          <p:attrName>ppt_x</p:attrName>
                                          <p:attrName>ppt_y</p:attrName>
                                        </p:attrNameLst>
                                      </p:cBhvr>
                                      <p:rCtr x="-31810" y="139"/>
                                    </p:animMotion>
                                  </p:childTnLst>
                                </p:cTn>
                              </p:par>
                              <p:par>
                                <p:cTn id="11" presetID="42" presetClass="path" presetSubtype="0" accel="50000" decel="50000" fill="hold" nodeType="withEffect">
                                  <p:stCondLst>
                                    <p:cond delay="0"/>
                                  </p:stCondLst>
                                  <p:childTnLst>
                                    <p:animMotion origin="layout" path="M 3.33333E-6 0.01412 L -0.65782 0.00394 " pathEditMode="relative" rAng="0" ptsTypes="AA">
                                      <p:cBhvr>
                                        <p:cTn id="12" dur="2000" fill="hold"/>
                                        <p:tgtEl>
                                          <p:spTgt spid="6"/>
                                        </p:tgtEl>
                                        <p:attrNameLst>
                                          <p:attrName>ppt_x</p:attrName>
                                          <p:attrName>ppt_y</p:attrName>
                                        </p:attrNameLst>
                                      </p:cBhvr>
                                      <p:rCtr x="-32891" y="-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rtoon home door Royalty Free Vector Image - VectorStock">
            <a:extLst>
              <a:ext uri="{FF2B5EF4-FFF2-40B4-BE49-F238E27FC236}">
                <a16:creationId xmlns:a16="http://schemas.microsoft.com/office/drawing/2014/main" id="{24B27DAD-99DF-4DE2-A433-0DE70A955D1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52" b="92130" l="10000" r="90000">
                        <a14:foregroundMark x1="38286" y1="4259" x2="38286" y2="4259"/>
                        <a14:foregroundMark x1="48143" y1="1944" x2="48143" y2="1944"/>
                        <a14:foregroundMark x1="34000" y1="89074" x2="34000" y2="89074"/>
                        <a14:foregroundMark x1="78429" y1="92130" x2="78429" y2="92130"/>
                      </a14:backgroundRemoval>
                    </a14:imgEffect>
                    <a14:imgEffect>
                      <a14:colorTemperature colorTemp="88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83384" y="141450"/>
            <a:ext cx="3551015" cy="547870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nterior Plants Pack (18 PNG) - Download PNG Free – Studio Alternativ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44375" y1="32188" x2="44375" y2="32188"/>
                        <a14:backgroundMark x1="45938" y1="33281" x2="45938" y2="33281"/>
                        <a14:backgroundMark x1="47500" y1="34375" x2="47500" y2="34375"/>
                        <a14:backgroundMark x1="54375" y1="36094" x2="54375" y2="36094"/>
                        <a14:backgroundMark x1="56094" y1="33906" x2="56094" y2="33906"/>
                        <a14:backgroundMark x1="55625" y1="34531" x2="55625" y2="34531"/>
                        <a14:backgroundMark x1="47500" y1="39844" x2="47500" y2="39844"/>
                        <a14:backgroundMark x1="44531" y1="43750" x2="44531" y2="43750"/>
                        <a14:backgroundMark x1="42500" y1="47031" x2="42500" y2="47031"/>
                        <a14:backgroundMark x1="48438" y1="51094" x2="48438" y2="51094"/>
                        <a14:backgroundMark x1="48438" y1="35313" x2="48438" y2="35313"/>
                        <a14:backgroundMark x1="48906" y1="36094" x2="48906" y2="36094"/>
                        <a14:backgroundMark x1="58438" y1="19844" x2="58438" y2="19844"/>
                      </a14:backgroundRemoval>
                    </a14:imgEffect>
                  </a14:imgLayer>
                </a14:imgProps>
              </a:ext>
              <a:ext uri="{28A0092B-C50C-407E-A947-70E740481C1C}">
                <a14:useLocalDpi xmlns:a14="http://schemas.microsoft.com/office/drawing/2010/main" val="0"/>
              </a:ext>
            </a:extLst>
          </a:blip>
          <a:srcRect/>
          <a:stretch>
            <a:fillRect/>
          </a:stretch>
        </p:blipFill>
        <p:spPr bwMode="auto">
          <a:xfrm>
            <a:off x="3556543" y="2417810"/>
            <a:ext cx="3202348" cy="32023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Cartoon Rat Images – Browse 127,986 Stock Photos, Vectors, and Video |  Adobe Stock"/>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889" b="98889" l="1718" r="98092">
                        <a14:foregroundMark x1="38550" y1="8333" x2="38550" y2="8333"/>
                        <a14:foregroundMark x1="5725" y1="22222" x2="5725" y2="22222"/>
                        <a14:foregroundMark x1="27290" y1="26389" x2="27290" y2="26389"/>
                        <a14:foregroundMark x1="24618" y1="23333" x2="24618" y2="23333"/>
                        <a14:foregroundMark x1="29962" y1="40278" x2="29962" y2="40278"/>
                        <a14:foregroundMark x1="29389" y1="37778" x2="29389" y2="37778"/>
                        <a14:foregroundMark x1="24618" y1="39167" x2="24618" y2="39167"/>
                        <a14:foregroundMark x1="12786" y1="38611" x2="12786" y2="38611"/>
                        <a14:foregroundMark x1="11260" y1="38333" x2="11260" y2="38333"/>
                        <a14:foregroundMark x1="27481" y1="40833" x2="27481" y2="40833"/>
                        <a14:foregroundMark x1="4771" y1="22778" x2="4771" y2="22778"/>
                        <a14:foregroundMark x1="4771" y1="22778" x2="1718" y2="22500"/>
                        <a14:foregroundMark x1="39122" y1="63611" x2="39122" y2="63611"/>
                        <a14:foregroundMark x1="48282" y1="63889" x2="48282" y2="63889"/>
                        <a14:foregroundMark x1="52481" y1="74167" x2="52481" y2="74167"/>
                        <a14:foregroundMark x1="51527" y1="13611" x2="51527" y2="13611"/>
                        <a14:foregroundMark x1="51527" y1="12500" x2="51527" y2="12500"/>
                        <a14:foregroundMark x1="40840" y1="5000" x2="40840" y2="5000"/>
                        <a14:foregroundMark x1="40840" y1="4722" x2="40840" y2="4722"/>
                        <a14:foregroundMark x1="40840" y1="3889" x2="40840" y2="3889"/>
                        <a14:foregroundMark x1="3053" y1="19167" x2="3053" y2="19167"/>
                        <a14:foregroundMark x1="2290" y1="20833" x2="2290" y2="20833"/>
                        <a14:foregroundMark x1="1908" y1="21111" x2="1908" y2="21111"/>
                        <a14:foregroundMark x1="1908" y1="22500" x2="1908" y2="22500"/>
                        <a14:foregroundMark x1="11069" y1="19167" x2="11069" y2="19167"/>
                        <a14:foregroundMark x1="11641" y1="18333" x2="11641" y2="18333"/>
                        <a14:foregroundMark x1="12214" y1="18333" x2="12214" y2="18333"/>
                        <a14:foregroundMark x1="14313" y1="18333" x2="14313" y2="18333"/>
                        <a14:foregroundMark x1="15267" y1="16667" x2="15267" y2="16667"/>
                        <a14:foregroundMark x1="15649" y1="16667" x2="15649" y2="16667"/>
                        <a14:foregroundMark x1="17176" y1="16667" x2="17176" y2="16667"/>
                        <a14:foregroundMark x1="18130" y1="19722" x2="18130" y2="19722"/>
                        <a14:backgroundMark x1="14313" y1="15278" x2="14313" y2="15278"/>
                        <a14:backgroundMark x1="15076" y1="16389" x2="15076" y2="16389"/>
                        <a14:backgroundMark x1="16221" y1="18333" x2="16221" y2="18333"/>
                        <a14:backgroundMark x1="16221" y1="18333" x2="16221" y2="18333"/>
                        <a14:backgroundMark x1="16794" y1="18611" x2="16794" y2="18611"/>
                        <a14:backgroundMark x1="17176" y1="18611" x2="17176" y2="18611"/>
                        <a14:backgroundMark x1="17176" y1="18611" x2="17176" y2="18611"/>
                        <a14:backgroundMark x1="17176" y1="18611" x2="17176" y2="18611"/>
                        <a14:backgroundMark x1="17939" y1="19167" x2="17939" y2="19167"/>
                        <a14:backgroundMark x1="17939" y1="19167" x2="17939" y2="19167"/>
                        <a14:backgroundMark x1="16412" y1="18333" x2="16412" y2="18333"/>
                        <a14:backgroundMark x1="16031" y1="18333" x2="16031" y2="18333"/>
                        <a14:backgroundMark x1="15267" y1="17778" x2="15267" y2="17778"/>
                        <a14:backgroundMark x1="14695" y1="17778" x2="14695" y2="17778"/>
                        <a14:backgroundMark x1="13931" y1="17778" x2="13931" y2="17778"/>
                        <a14:backgroundMark x1="13931" y1="19167" x2="13931" y2="19167"/>
                        <a14:backgroundMark x1="13359" y1="18889" x2="13359" y2="18889"/>
                        <a14:backgroundMark x1="12786" y1="18611" x2="12786" y2="18611"/>
                        <a14:backgroundMark x1="12214" y1="18611" x2="12214" y2="18611"/>
                        <a14:backgroundMark x1="11832" y1="18611" x2="11832" y2="18611"/>
                        <a14:backgroundMark x1="11260" y1="18333" x2="11260" y2="18333"/>
                        <a14:backgroundMark x1="12595" y1="17500" x2="12595" y2="17500"/>
                        <a14:backgroundMark x1="14313" y1="17778" x2="14313" y2="17778"/>
                        <a14:backgroundMark x1="14313" y1="17778" x2="14313" y2="17778"/>
                        <a14:backgroundMark x1="14313" y1="17778" x2="14313" y2="17778"/>
                        <a14:backgroundMark x1="13359" y1="16667" x2="13359" y2="16667"/>
                        <a14:backgroundMark x1="13359" y1="16667" x2="14695" y2="16389"/>
                        <a14:backgroundMark x1="15076" y1="16111" x2="15076" y2="16111"/>
                        <a14:backgroundMark x1="15076" y1="15278" x2="13740" y2="13333"/>
                        <a14:backgroundMark x1="13740" y1="13333" x2="13740" y2="13333"/>
                        <a14:backgroundMark x1="15267" y1="14722" x2="15267" y2="14722"/>
                        <a14:backgroundMark x1="16794" y1="15000" x2="16794" y2="15000"/>
                        <a14:backgroundMark x1="16794" y1="15278" x2="16794" y2="15278"/>
                        <a14:backgroundMark x1="17176" y1="16667" x2="17176" y2="16667"/>
                        <a14:backgroundMark x1="16985" y1="16667" x2="16985" y2="16667"/>
                        <a14:backgroundMark x1="15458" y1="16667" x2="15458" y2="16667"/>
                        <a14:backgroundMark x1="14504" y1="16667" x2="14504" y2="16667"/>
                        <a14:backgroundMark x1="14504" y1="17500" x2="14504" y2="17500"/>
                        <a14:backgroundMark x1="15649" y1="18333" x2="15649" y2="18333"/>
                        <a14:backgroundMark x1="15649" y1="18333" x2="15649" y2="18333"/>
                        <a14:backgroundMark x1="16031" y1="18333" x2="16031" y2="18333"/>
                        <a14:backgroundMark x1="16031" y1="18333" x2="16031" y2="18333"/>
                        <a14:backgroundMark x1="14695" y1="16667" x2="14695" y2="16667"/>
                        <a14:backgroundMark x1="14695" y1="16389" x2="14695" y2="16389"/>
                        <a14:backgroundMark x1="16031" y1="16667" x2="16031" y2="16667"/>
                        <a14:backgroundMark x1="16031" y1="16667" x2="16031" y2="16667"/>
                        <a14:backgroundMark x1="16031" y1="15833" x2="16031" y2="15833"/>
                        <a14:backgroundMark x1="16031" y1="15000" x2="16031" y2="15000"/>
                        <a14:backgroundMark x1="17748" y1="14722" x2="17748" y2="14722"/>
                        <a14:backgroundMark x1="17748" y1="14722" x2="17748" y2="14722"/>
                        <a14:backgroundMark x1="16985" y1="14722" x2="16985" y2="14722"/>
                        <a14:backgroundMark x1="15649" y1="17222" x2="15649" y2="17222"/>
                        <a14:backgroundMark x1="15649" y1="17222" x2="15649" y2="17222"/>
                        <a14:backgroundMark x1="15649" y1="17222" x2="15649" y2="17222"/>
                        <a14:backgroundMark x1="14313" y1="13889" x2="14313" y2="13889"/>
                        <a14:backgroundMark x1="13931" y1="13611" x2="13931" y2="13611"/>
                        <a14:backgroundMark x1="13931" y1="13611" x2="13931" y2="13611"/>
                        <a14:backgroundMark x1="13931" y1="14167" x2="13931" y2="14167"/>
                        <a14:backgroundMark x1="13931" y1="15278" x2="13931" y2="15278"/>
                        <a14:backgroundMark x1="13931" y1="15278" x2="13931" y2="15278"/>
                        <a14:backgroundMark x1="13550" y1="16111" x2="13550" y2="16111"/>
                        <a14:backgroundMark x1="13550" y1="16111" x2="13550" y2="16111"/>
                        <a14:backgroundMark x1="12977" y1="18611" x2="12977" y2="18611"/>
                        <a14:backgroundMark x1="12977" y1="18611" x2="12977" y2="18611"/>
                        <a14:backgroundMark x1="12595" y1="18611" x2="12595" y2="18611"/>
                        <a14:backgroundMark x1="11641" y1="18611" x2="11641" y2="18611"/>
                        <a14:backgroundMark x1="11641" y1="18611" x2="11641" y2="18611"/>
                        <a14:backgroundMark x1="13931" y1="18611" x2="13931" y2="18611"/>
                        <a14:backgroundMark x1="13931" y1="18611" x2="13931" y2="18611"/>
                        <a14:backgroundMark x1="13931" y1="18611" x2="13931" y2="18611"/>
                        <a14:backgroundMark x1="14313" y1="14722" x2="14313" y2="14722"/>
                        <a14:backgroundMark x1="14313" y1="14722" x2="14313" y2="14722"/>
                        <a14:backgroundMark x1="13740" y1="13889" x2="13740" y2="13889"/>
                        <a14:backgroundMark x1="13740" y1="13889" x2="13740" y2="13889"/>
                        <a14:backgroundMark x1="13740" y1="13889" x2="13740" y2="13889"/>
                        <a14:backgroundMark x1="12595" y1="15000" x2="12595" y2="15000"/>
                        <a14:backgroundMark x1="12595" y1="15000" x2="12595" y2="15000"/>
                        <a14:backgroundMark x1="12595" y1="13889" x2="12595" y2="13889"/>
                        <a14:backgroundMark x1="12595" y1="13333" x2="12595" y2="13333"/>
                        <a14:backgroundMark x1="15076" y1="12500" x2="15458" y2="12500"/>
                        <a14:backgroundMark x1="15458" y1="12500" x2="15458" y2="12500"/>
                        <a14:backgroundMark x1="15458" y1="12500" x2="15458" y2="12500"/>
                        <a14:backgroundMark x1="15649" y1="12500" x2="15649" y2="12500"/>
                        <a14:backgroundMark x1="16031" y1="12500" x2="16031" y2="12500"/>
                        <a14:backgroundMark x1="16412" y1="12778" x2="16412" y2="12778"/>
                        <a14:backgroundMark x1="17366" y1="14722" x2="17366" y2="14722"/>
                        <a14:backgroundMark x1="17176" y1="15000" x2="17176" y2="15000"/>
                        <a14:backgroundMark x1="15649" y1="15278" x2="15649" y2="15278"/>
                        <a14:backgroundMark x1="15649" y1="15278" x2="15649" y2="15278"/>
                        <a14:backgroundMark x1="14695" y1="15833" x2="14695" y2="15833"/>
                        <a14:backgroundMark x1="12786" y1="12222" x2="12786" y2="12222"/>
                        <a14:backgroundMark x1="12977" y1="13333" x2="12977" y2="13333"/>
                        <a14:backgroundMark x1="14504" y1="14722" x2="14504" y2="14722"/>
                        <a14:backgroundMark x1="14504" y1="14722" x2="14504" y2="14722"/>
                        <a14:backgroundMark x1="14504" y1="14722" x2="14504" y2="14722"/>
                        <a14:backgroundMark x1="11260" y1="19167" x2="11260" y2="19167"/>
                        <a14:backgroundMark x1="12023" y1="18889" x2="12023" y2="18889"/>
                        <a14:backgroundMark x1="12214" y1="18611" x2="12214" y2="18611"/>
                        <a14:backgroundMark x1="12595" y1="18611" x2="12595" y2="18611"/>
                        <a14:backgroundMark x1="12977" y1="18611" x2="12977" y2="18611"/>
                        <a14:backgroundMark x1="13359" y1="18611" x2="13359" y2="18611"/>
                        <a14:backgroundMark x1="13359" y1="18611" x2="13359" y2="18611"/>
                        <a14:backgroundMark x1="13550" y1="18889" x2="13550" y2="18889"/>
                        <a14:backgroundMark x1="13931" y1="18889" x2="13931" y2="18889"/>
                        <a14:backgroundMark x1="13931" y1="18889" x2="13931" y2="18889"/>
                        <a14:backgroundMark x1="14313" y1="19167" x2="14313" y2="19167"/>
                        <a14:backgroundMark x1="14313" y1="19167" x2="14313" y2="19167"/>
                        <a14:backgroundMark x1="19656" y1="18889" x2="19656" y2="18889"/>
                        <a14:backgroundMark x1="19656" y1="15833" x2="19656" y2="15833"/>
                        <a14:backgroundMark x1="19656" y1="15278" x2="19656" y2="15278"/>
                        <a14:backgroundMark x1="19466" y1="14722" x2="19466" y2="14722"/>
                        <a14:backgroundMark x1="19084" y1="12778" x2="19084" y2="12778"/>
                        <a14:backgroundMark x1="18893" y1="12778" x2="18893" y2="12778"/>
                        <a14:backgroundMark x1="18130" y1="12500" x2="18130" y2="12500"/>
                        <a14:backgroundMark x1="18130" y1="12500" x2="18130" y2="12500"/>
                        <a14:backgroundMark x1="17748" y1="12222" x2="17748" y2="12222"/>
                        <a14:backgroundMark x1="17176" y1="11667" x2="17176" y2="11667"/>
                        <a14:backgroundMark x1="17176" y1="11667" x2="17176" y2="11667"/>
                        <a14:backgroundMark x1="15649" y1="11667" x2="14695" y2="11667"/>
                        <a14:backgroundMark x1="14313" y1="11389" x2="14313" y2="11389"/>
                        <a14:backgroundMark x1="13931" y1="11389" x2="13931" y2="11389"/>
                        <a14:backgroundMark x1="12214" y1="9722" x2="12214" y2="9722"/>
                        <a14:backgroundMark x1="13359" y1="10000" x2="13359" y2="10000"/>
                        <a14:backgroundMark x1="14313" y1="10000" x2="14313" y2="10000"/>
                        <a14:backgroundMark x1="16412" y1="10000" x2="16412" y2="10000"/>
                        <a14:backgroundMark x1="16412" y1="10000" x2="16412" y2="10000"/>
                        <a14:backgroundMark x1="16221" y1="16389" x2="16221" y2="16389"/>
                        <a14:backgroundMark x1="16221" y1="17222" x2="16221" y2="17222"/>
                        <a14:backgroundMark x1="17939" y1="17222" x2="17939" y2="17222"/>
                        <a14:backgroundMark x1="18130" y1="15833" x2="18130" y2="15833"/>
                        <a14:backgroundMark x1="17748" y1="15278" x2="17748" y2="15278"/>
                        <a14:backgroundMark x1="13550" y1="13889" x2="13550" y2="13889"/>
                        <a14:backgroundMark x1="12023" y1="11111" x2="12023" y2="11111"/>
                        <a14:backgroundMark x1="12023" y1="11111" x2="12023" y2="12500"/>
                        <a14:backgroundMark x1="11641" y1="14167" x2="11641" y2="14167"/>
                        <a14:backgroundMark x1="11641" y1="14167" x2="11641" y2="14167"/>
                        <a14:backgroundMark x1="11641" y1="14167" x2="11641" y2="14167"/>
                        <a14:backgroundMark x1="11260" y1="14167" x2="11260" y2="14167"/>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0" y="2970219"/>
            <a:ext cx="3185204" cy="2188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8" descr="Garfield running for food by Blackrhinoranger on Deviant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3485341" y="2740852"/>
            <a:ext cx="4675356" cy="2944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aw print with brown and beige letters&#10;&#10;Description automatically generated">
            <a:extLst>
              <a:ext uri="{FF2B5EF4-FFF2-40B4-BE49-F238E27FC236}">
                <a16:creationId xmlns:a16="http://schemas.microsoft.com/office/drawing/2014/main" id="{38EBA612-7E24-4879-83F9-60AFE83000AA}"/>
              </a:ext>
            </a:extLst>
          </p:cNvPr>
          <p:cNvPicPr>
            <a:picLocks noGrp="1" noRot="1" noChangeAspec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val="0"/>
              </a:ext>
            </a:extLst>
          </a:blip>
          <a:stretch>
            <a:fillRect/>
          </a:stretch>
        </p:blipFill>
        <p:spPr>
          <a:xfrm>
            <a:off x="63072" y="0"/>
            <a:ext cx="612077" cy="612077"/>
          </a:xfrm>
          <a:prstGeom prst="rect">
            <a:avLst/>
          </a:prstGeom>
        </p:spPr>
      </p:pic>
    </p:spTree>
    <p:extLst>
      <p:ext uri="{BB962C8B-B14F-4D97-AF65-F5344CB8AC3E}">
        <p14:creationId xmlns:p14="http://schemas.microsoft.com/office/powerpoint/2010/main" val="33037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04167E-6 -2.59259E-6 L -0.55391 0.04167 " pathEditMode="relative" rAng="0" ptsTypes="AA">
                                      <p:cBhvr>
                                        <p:cTn id="6" dur="2000" fill="hold"/>
                                        <p:tgtEl>
                                          <p:spTgt spid="3"/>
                                        </p:tgtEl>
                                        <p:attrNameLst>
                                          <p:attrName>ppt_x</p:attrName>
                                          <p:attrName>ppt_y</p:attrName>
                                        </p:attrNameLst>
                                      </p:cBhvr>
                                      <p:rCtr x="-27695" y="20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55391 0.04167 L -1.26458 0.03773 " pathEditMode="relative" rAng="0" ptsTypes="AA">
                                      <p:cBhvr>
                                        <p:cTn id="10" dur="2000" fill="hold"/>
                                        <p:tgtEl>
                                          <p:spTgt spid="3"/>
                                        </p:tgtEl>
                                        <p:attrNameLst>
                                          <p:attrName>ppt_x</p:attrName>
                                          <p:attrName>ppt_y</p:attrName>
                                        </p:attrNameLst>
                                      </p:cBhvr>
                                      <p:rCtr x="-35534" y="-208"/>
                                    </p:animMotion>
                                  </p:childTnLst>
                                </p:cTn>
                              </p:par>
                              <p:par>
                                <p:cTn id="11" presetID="35" presetClass="path" presetSubtype="0" accel="50000" decel="50000" fill="hold" nodeType="withEffect">
                                  <p:stCondLst>
                                    <p:cond delay="0"/>
                                  </p:stCondLst>
                                  <p:childTnLst>
                                    <p:animMotion origin="layout" path="M -0.09974 -0.02338 L -0.73477 -0.01921 " pathEditMode="relative" rAng="0" ptsTypes="AA">
                                      <p:cBhvr>
                                        <p:cTn id="12" dur="2000" fill="hold"/>
                                        <p:tgtEl>
                                          <p:spTgt spid="4"/>
                                        </p:tgtEl>
                                        <p:attrNameLst>
                                          <p:attrName>ppt_x</p:attrName>
                                          <p:attrName>ppt_y</p:attrName>
                                        </p:attrNameLst>
                                      </p:cBhvr>
                                      <p:rCtr x="-31758"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8" descr="Garfield running for food by Blackrhinoranger on Devian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192000" y="2617541"/>
            <a:ext cx="4161138" cy="2620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Cartoon Rat Images – Browse 127,986 Stock Photos, Vectors, and Video |  Adobe 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89" b="98889" l="1718" r="98092">
                        <a14:foregroundMark x1="38550" y1="8333" x2="38550" y2="8333"/>
                        <a14:foregroundMark x1="5725" y1="22222" x2="5725" y2="22222"/>
                        <a14:foregroundMark x1="27290" y1="26389" x2="27290" y2="26389"/>
                        <a14:foregroundMark x1="24618" y1="23333" x2="24618" y2="23333"/>
                        <a14:foregroundMark x1="29962" y1="40278" x2="29962" y2="40278"/>
                        <a14:foregroundMark x1="29389" y1="37778" x2="29389" y2="37778"/>
                        <a14:foregroundMark x1="24618" y1="39167" x2="24618" y2="39167"/>
                        <a14:foregroundMark x1="12786" y1="38611" x2="12786" y2="38611"/>
                        <a14:foregroundMark x1="11260" y1="38333" x2="11260" y2="38333"/>
                        <a14:foregroundMark x1="27481" y1="40833" x2="27481" y2="40833"/>
                        <a14:foregroundMark x1="4771" y1="22778" x2="4771" y2="22778"/>
                        <a14:foregroundMark x1="4771" y1="22778" x2="1718" y2="22500"/>
                        <a14:foregroundMark x1="39122" y1="63611" x2="39122" y2="63611"/>
                        <a14:foregroundMark x1="48282" y1="63889" x2="48282" y2="63889"/>
                        <a14:foregroundMark x1="52481" y1="74167" x2="52481" y2="74167"/>
                        <a14:foregroundMark x1="51527" y1="13611" x2="51527" y2="13611"/>
                        <a14:foregroundMark x1="51527" y1="12500" x2="51527" y2="12500"/>
                        <a14:foregroundMark x1="40840" y1="5000" x2="40840" y2="5000"/>
                        <a14:foregroundMark x1="40840" y1="4722" x2="40840" y2="4722"/>
                        <a14:foregroundMark x1="40840" y1="3889" x2="40840" y2="3889"/>
                        <a14:foregroundMark x1="3053" y1="19167" x2="3053" y2="19167"/>
                        <a14:foregroundMark x1="2290" y1="20833" x2="2290" y2="20833"/>
                        <a14:foregroundMark x1="1908" y1="21111" x2="1908" y2="21111"/>
                        <a14:foregroundMark x1="1908" y1="22500" x2="1908" y2="22500"/>
                        <a14:foregroundMark x1="11069" y1="19167" x2="11069" y2="19167"/>
                        <a14:foregroundMark x1="11641" y1="18333" x2="11641" y2="18333"/>
                        <a14:foregroundMark x1="12214" y1="18333" x2="12214" y2="18333"/>
                        <a14:foregroundMark x1="14313" y1="18333" x2="14313" y2="18333"/>
                        <a14:foregroundMark x1="15267" y1="16667" x2="15267" y2="16667"/>
                        <a14:foregroundMark x1="15649" y1="16667" x2="15649" y2="16667"/>
                        <a14:foregroundMark x1="17176" y1="16667" x2="17176" y2="16667"/>
                        <a14:foregroundMark x1="18130" y1="19722" x2="18130" y2="19722"/>
                        <a14:backgroundMark x1="14313" y1="15278" x2="14313" y2="15278"/>
                        <a14:backgroundMark x1="15076" y1="16389" x2="15076" y2="16389"/>
                        <a14:backgroundMark x1="16221" y1="18333" x2="16221" y2="18333"/>
                        <a14:backgroundMark x1="16221" y1="18333" x2="16221" y2="18333"/>
                        <a14:backgroundMark x1="16794" y1="18611" x2="16794" y2="18611"/>
                        <a14:backgroundMark x1="17176" y1="18611" x2="17176" y2="18611"/>
                        <a14:backgroundMark x1="17176" y1="18611" x2="17176" y2="18611"/>
                        <a14:backgroundMark x1="17176" y1="18611" x2="17176" y2="18611"/>
                        <a14:backgroundMark x1="17939" y1="19167" x2="17939" y2="19167"/>
                        <a14:backgroundMark x1="17939" y1="19167" x2="17939" y2="19167"/>
                        <a14:backgroundMark x1="16412" y1="18333" x2="16412" y2="18333"/>
                        <a14:backgroundMark x1="16031" y1="18333" x2="16031" y2="18333"/>
                        <a14:backgroundMark x1="15267" y1="17778" x2="15267" y2="17778"/>
                        <a14:backgroundMark x1="14695" y1="17778" x2="14695" y2="17778"/>
                        <a14:backgroundMark x1="13931" y1="17778" x2="13931" y2="17778"/>
                        <a14:backgroundMark x1="13931" y1="19167" x2="13931" y2="19167"/>
                        <a14:backgroundMark x1="13359" y1="18889" x2="13359" y2="18889"/>
                        <a14:backgroundMark x1="12786" y1="18611" x2="12786" y2="18611"/>
                        <a14:backgroundMark x1="12214" y1="18611" x2="12214" y2="18611"/>
                        <a14:backgroundMark x1="11832" y1="18611" x2="11832" y2="18611"/>
                        <a14:backgroundMark x1="11260" y1="18333" x2="11260" y2="18333"/>
                        <a14:backgroundMark x1="12595" y1="17500" x2="12595" y2="17500"/>
                        <a14:backgroundMark x1="14313" y1="17778" x2="14313" y2="17778"/>
                        <a14:backgroundMark x1="14313" y1="17778" x2="14313" y2="17778"/>
                        <a14:backgroundMark x1="14313" y1="17778" x2="14313" y2="17778"/>
                        <a14:backgroundMark x1="13359" y1="16667" x2="13359" y2="16667"/>
                        <a14:backgroundMark x1="13359" y1="16667" x2="14695" y2="16389"/>
                        <a14:backgroundMark x1="15076" y1="16111" x2="15076" y2="16111"/>
                        <a14:backgroundMark x1="15076" y1="15278" x2="13740" y2="13333"/>
                        <a14:backgroundMark x1="13740" y1="13333" x2="13740" y2="13333"/>
                        <a14:backgroundMark x1="15267" y1="14722" x2="15267" y2="14722"/>
                        <a14:backgroundMark x1="16794" y1="15000" x2="16794" y2="15000"/>
                        <a14:backgroundMark x1="16794" y1="15278" x2="16794" y2="15278"/>
                        <a14:backgroundMark x1="17176" y1="16667" x2="17176" y2="16667"/>
                        <a14:backgroundMark x1="16985" y1="16667" x2="16985" y2="16667"/>
                        <a14:backgroundMark x1="15458" y1="16667" x2="15458" y2="16667"/>
                        <a14:backgroundMark x1="14504" y1="16667" x2="14504" y2="16667"/>
                        <a14:backgroundMark x1="14504" y1="17500" x2="14504" y2="17500"/>
                        <a14:backgroundMark x1="15649" y1="18333" x2="15649" y2="18333"/>
                        <a14:backgroundMark x1="15649" y1="18333" x2="15649" y2="18333"/>
                        <a14:backgroundMark x1="16031" y1="18333" x2="16031" y2="18333"/>
                        <a14:backgroundMark x1="16031" y1="18333" x2="16031" y2="18333"/>
                        <a14:backgroundMark x1="14695" y1="16667" x2="14695" y2="16667"/>
                        <a14:backgroundMark x1="14695" y1="16389" x2="14695" y2="16389"/>
                        <a14:backgroundMark x1="16031" y1="16667" x2="16031" y2="16667"/>
                        <a14:backgroundMark x1="16031" y1="16667" x2="16031" y2="16667"/>
                        <a14:backgroundMark x1="16031" y1="15833" x2="16031" y2="15833"/>
                        <a14:backgroundMark x1="16031" y1="15000" x2="16031" y2="15000"/>
                        <a14:backgroundMark x1="17748" y1="14722" x2="17748" y2="14722"/>
                        <a14:backgroundMark x1="17748" y1="14722" x2="17748" y2="14722"/>
                        <a14:backgroundMark x1="16985" y1="14722" x2="16985" y2="14722"/>
                        <a14:backgroundMark x1="15649" y1="17222" x2="15649" y2="17222"/>
                        <a14:backgroundMark x1="15649" y1="17222" x2="15649" y2="17222"/>
                        <a14:backgroundMark x1="15649" y1="17222" x2="15649" y2="17222"/>
                        <a14:backgroundMark x1="14313" y1="13889" x2="14313" y2="13889"/>
                        <a14:backgroundMark x1="13931" y1="13611" x2="13931" y2="13611"/>
                        <a14:backgroundMark x1="13931" y1="13611" x2="13931" y2="13611"/>
                        <a14:backgroundMark x1="13931" y1="14167" x2="13931" y2="14167"/>
                        <a14:backgroundMark x1="13931" y1="15278" x2="13931" y2="15278"/>
                        <a14:backgroundMark x1="13931" y1="15278" x2="13931" y2="15278"/>
                        <a14:backgroundMark x1="13550" y1="16111" x2="13550" y2="16111"/>
                        <a14:backgroundMark x1="13550" y1="16111" x2="13550" y2="16111"/>
                        <a14:backgroundMark x1="12977" y1="18611" x2="12977" y2="18611"/>
                        <a14:backgroundMark x1="12977" y1="18611" x2="12977" y2="18611"/>
                        <a14:backgroundMark x1="12595" y1="18611" x2="12595" y2="18611"/>
                        <a14:backgroundMark x1="11641" y1="18611" x2="11641" y2="18611"/>
                        <a14:backgroundMark x1="11641" y1="18611" x2="11641" y2="18611"/>
                        <a14:backgroundMark x1="13931" y1="18611" x2="13931" y2="18611"/>
                        <a14:backgroundMark x1="13931" y1="18611" x2="13931" y2="18611"/>
                        <a14:backgroundMark x1="13931" y1="18611" x2="13931" y2="18611"/>
                        <a14:backgroundMark x1="14313" y1="14722" x2="14313" y2="14722"/>
                        <a14:backgroundMark x1="14313" y1="14722" x2="14313" y2="14722"/>
                        <a14:backgroundMark x1="13740" y1="13889" x2="13740" y2="13889"/>
                        <a14:backgroundMark x1="13740" y1="13889" x2="13740" y2="13889"/>
                        <a14:backgroundMark x1="13740" y1="13889" x2="13740" y2="13889"/>
                        <a14:backgroundMark x1="12595" y1="15000" x2="12595" y2="15000"/>
                        <a14:backgroundMark x1="12595" y1="15000" x2="12595" y2="15000"/>
                        <a14:backgroundMark x1="12595" y1="13889" x2="12595" y2="13889"/>
                        <a14:backgroundMark x1="12595" y1="13333" x2="12595" y2="13333"/>
                        <a14:backgroundMark x1="15076" y1="12500" x2="15458" y2="12500"/>
                        <a14:backgroundMark x1="15458" y1="12500" x2="15458" y2="12500"/>
                        <a14:backgroundMark x1="15458" y1="12500" x2="15458" y2="12500"/>
                        <a14:backgroundMark x1="15649" y1="12500" x2="15649" y2="12500"/>
                        <a14:backgroundMark x1="16031" y1="12500" x2="16031" y2="12500"/>
                        <a14:backgroundMark x1="16412" y1="12778" x2="16412" y2="12778"/>
                        <a14:backgroundMark x1="17366" y1="14722" x2="17366" y2="14722"/>
                        <a14:backgroundMark x1="17176" y1="15000" x2="17176" y2="15000"/>
                        <a14:backgroundMark x1="15649" y1="15278" x2="15649" y2="15278"/>
                        <a14:backgroundMark x1="15649" y1="15278" x2="15649" y2="15278"/>
                        <a14:backgroundMark x1="14695" y1="15833" x2="14695" y2="15833"/>
                        <a14:backgroundMark x1="12786" y1="12222" x2="12786" y2="12222"/>
                        <a14:backgroundMark x1="12977" y1="13333" x2="12977" y2="13333"/>
                        <a14:backgroundMark x1="14504" y1="14722" x2="14504" y2="14722"/>
                        <a14:backgroundMark x1="14504" y1="14722" x2="14504" y2="14722"/>
                        <a14:backgroundMark x1="14504" y1="14722" x2="14504" y2="14722"/>
                        <a14:backgroundMark x1="11260" y1="19167" x2="11260" y2="19167"/>
                        <a14:backgroundMark x1="12023" y1="18889" x2="12023" y2="18889"/>
                        <a14:backgroundMark x1="12214" y1="18611" x2="12214" y2="18611"/>
                        <a14:backgroundMark x1="12595" y1="18611" x2="12595" y2="18611"/>
                        <a14:backgroundMark x1="12977" y1="18611" x2="12977" y2="18611"/>
                        <a14:backgroundMark x1="13359" y1="18611" x2="13359" y2="18611"/>
                        <a14:backgroundMark x1="13359" y1="18611" x2="13359" y2="18611"/>
                        <a14:backgroundMark x1="13550" y1="18889" x2="13550" y2="18889"/>
                        <a14:backgroundMark x1="13931" y1="18889" x2="13931" y2="18889"/>
                        <a14:backgroundMark x1="13931" y1="18889" x2="13931" y2="18889"/>
                        <a14:backgroundMark x1="14313" y1="19167" x2="14313" y2="19167"/>
                        <a14:backgroundMark x1="14313" y1="19167" x2="14313" y2="19167"/>
                        <a14:backgroundMark x1="19656" y1="18889" x2="19656" y2="18889"/>
                        <a14:backgroundMark x1="19656" y1="15833" x2="19656" y2="15833"/>
                        <a14:backgroundMark x1="19656" y1="15278" x2="19656" y2="15278"/>
                        <a14:backgroundMark x1="19466" y1="14722" x2="19466" y2="14722"/>
                        <a14:backgroundMark x1="19084" y1="12778" x2="19084" y2="12778"/>
                        <a14:backgroundMark x1="18893" y1="12778" x2="18893" y2="12778"/>
                        <a14:backgroundMark x1="18130" y1="12500" x2="18130" y2="12500"/>
                        <a14:backgroundMark x1="18130" y1="12500" x2="18130" y2="12500"/>
                        <a14:backgroundMark x1="17748" y1="12222" x2="17748" y2="12222"/>
                        <a14:backgroundMark x1="17176" y1="11667" x2="17176" y2="11667"/>
                        <a14:backgroundMark x1="17176" y1="11667" x2="17176" y2="11667"/>
                        <a14:backgroundMark x1="15649" y1="11667" x2="14695" y2="11667"/>
                        <a14:backgroundMark x1="14313" y1="11389" x2="14313" y2="11389"/>
                        <a14:backgroundMark x1="13931" y1="11389" x2="13931" y2="11389"/>
                        <a14:backgroundMark x1="12214" y1="9722" x2="12214" y2="9722"/>
                        <a14:backgroundMark x1="13359" y1="10000" x2="13359" y2="10000"/>
                        <a14:backgroundMark x1="14313" y1="10000" x2="14313" y2="10000"/>
                        <a14:backgroundMark x1="16412" y1="10000" x2="16412" y2="10000"/>
                        <a14:backgroundMark x1="16412" y1="10000" x2="16412" y2="10000"/>
                        <a14:backgroundMark x1="16221" y1="16389" x2="16221" y2="16389"/>
                        <a14:backgroundMark x1="16221" y1="17222" x2="16221" y2="17222"/>
                        <a14:backgroundMark x1="17939" y1="17222" x2="17939" y2="17222"/>
                        <a14:backgroundMark x1="18130" y1="15833" x2="18130" y2="15833"/>
                        <a14:backgroundMark x1="17748" y1="15278" x2="17748" y2="15278"/>
                        <a14:backgroundMark x1="13550" y1="13889" x2="13550" y2="13889"/>
                        <a14:backgroundMark x1="12023" y1="11111" x2="12023" y2="11111"/>
                        <a14:backgroundMark x1="12023" y1="11111" x2="12023" y2="12500"/>
                        <a14:backgroundMark x1="11641" y1="14167" x2="11641" y2="14167"/>
                        <a14:backgroundMark x1="11641" y1="14167" x2="11641" y2="14167"/>
                        <a14:backgroundMark x1="11641" y1="14167" x2="11641" y2="14167"/>
                        <a14:backgroundMark x1="11260" y1="14167" x2="11260" y2="14167"/>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0" y="2970219"/>
            <a:ext cx="3185204" cy="2188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aw print with brown and beige letters&#10;&#10;Description automatically generated">
            <a:extLst>
              <a:ext uri="{FF2B5EF4-FFF2-40B4-BE49-F238E27FC236}">
                <a16:creationId xmlns:a16="http://schemas.microsoft.com/office/drawing/2014/main" id="{E63BBD25-8C44-4526-82E8-57C15E01461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63072" y="0"/>
            <a:ext cx="612077" cy="612077"/>
          </a:xfrm>
          <a:prstGeom prst="rect">
            <a:avLst/>
          </a:prstGeom>
        </p:spPr>
      </p:pic>
      <p:pic>
        <p:nvPicPr>
          <p:cNvPr id="3074" name="Picture 2" descr="File:Man Sleeping in Bed Cartoon Vector.svg - Wikimedia Comm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149" y="1364373"/>
            <a:ext cx="9599999"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2.59259E-6 L -0.70886 -0.0044 " pathEditMode="relative" rAng="0" ptsTypes="AA">
                                      <p:cBhvr>
                                        <p:cTn id="6" dur="2000" fill="hold"/>
                                        <p:tgtEl>
                                          <p:spTgt spid="11"/>
                                        </p:tgtEl>
                                        <p:attrNameLst>
                                          <p:attrName>ppt_x</p:attrName>
                                          <p:attrName>ppt_y</p:attrName>
                                        </p:attrNameLst>
                                      </p:cBhvr>
                                      <p:rCtr x="-35443" y="-23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70886 -0.00439 L -1.25586 -0.01065 " pathEditMode="relative" rAng="0" ptsTypes="AA">
                                      <p:cBhvr>
                                        <p:cTn id="10" dur="2000" fill="hold"/>
                                        <p:tgtEl>
                                          <p:spTgt spid="11"/>
                                        </p:tgtEl>
                                        <p:attrNameLst>
                                          <p:attrName>ppt_x</p:attrName>
                                          <p:attrName>ppt_y</p:attrName>
                                        </p:attrNameLst>
                                      </p:cBhvr>
                                      <p:rCtr x="-27669" y="-556"/>
                                    </p:animMotion>
                                  </p:childTnLst>
                                </p:cTn>
                              </p:par>
                              <p:par>
                                <p:cTn id="11" presetID="42" presetClass="path" presetSubtype="0" accel="50000" decel="50000" fill="hold" nodeType="withEffect">
                                  <p:stCondLst>
                                    <p:cond delay="0"/>
                                  </p:stCondLst>
                                  <p:childTnLst>
                                    <p:animMotion origin="layout" path="M -2.91667E-6 4.81481E-6 L -0.74883 0.0155 " pathEditMode="relative" rAng="0" ptsTypes="AA">
                                      <p:cBhvr>
                                        <p:cTn id="12" dur="2000" fill="hold"/>
                                        <p:tgtEl>
                                          <p:spTgt spid="10"/>
                                        </p:tgtEl>
                                        <p:attrNameLst>
                                          <p:attrName>ppt_x</p:attrName>
                                          <p:attrName>ppt_y</p:attrName>
                                        </p:attrNameLst>
                                      </p:cBhvr>
                                      <p:rCtr x="-3828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107</Words>
  <Application>Microsoft Office PowerPoint</Application>
  <PresentationFormat>Widescreen</PresentationFormat>
  <Paragraphs>13</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grete urmet</dc:creator>
  <cp:lastModifiedBy>Grete U</cp:lastModifiedBy>
  <cp:revision>65</cp:revision>
  <dcterms:created xsi:type="dcterms:W3CDTF">2019-05-12T16:23:15Z</dcterms:created>
  <dcterms:modified xsi:type="dcterms:W3CDTF">2023-11-29T16:56:47Z</dcterms:modified>
</cp:coreProperties>
</file>