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2" r:id="rId3"/>
    <p:sldId id="264" r:id="rId4"/>
    <p:sldId id="266" r:id="rId5"/>
    <p:sldId id="265" r:id="rId6"/>
    <p:sldId id="267" r:id="rId7"/>
    <p:sldId id="268" r:id="rId8"/>
    <p:sldId id="270" r:id="rId9"/>
    <p:sldId id="273" r:id="rId10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0D87-5110-F63C-ECFD-F6D784FAA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3F3A1-EE3D-5AC5-3E9C-15BE31EA03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D604C-4A9F-6E41-3A9C-E35ADE8EC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15AAB-62C7-F46D-4604-6A7414535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A1315-F4FE-CDC2-8E3A-2BA04D3D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8692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C7908-66F8-1E8D-F843-365715F9E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8762B5-76CE-B5DB-3293-213FA0FFA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FC09B-4304-55F6-BD4C-A068CBC6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CF91F-FEEC-ED58-4C21-9CB3DB1F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490BF-C17F-14E9-004B-7E71DA2F9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178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6037F-D7E6-76E9-6FF3-AE06D28445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3E5D0A-3A35-EC25-F9A2-2CCFB47DB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7B9A5-2D67-2B85-4859-53B544F18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54C0D-CBC1-5BBD-AC41-12A9EAC24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01514C-3EE8-3F19-A957-23FE73EE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7455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1B18-F923-27FB-FBE2-C72C747D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F414D-CDCF-D050-17C8-D91F5671A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43BE-B267-24EE-74E0-E4B3FB787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01233-6C2D-01D7-B00F-19C91837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632D0-A745-C438-287E-69DD887AA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6714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682DD-9E43-39E2-AD1D-33F5D12DA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F8622-8C8E-DB3F-7F9D-3143D2B07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B3A38-F145-5589-EE9D-30C0E4CA5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62D6A-8965-A1EA-BBD2-991F6669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BBD2E-9C86-9548-5BC4-D11FB4146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0927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96755-3AB7-1230-BF92-7A9B067F1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A033F-5FC2-0318-6140-7046F5C34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F0794-2562-8205-0AB9-674D548E7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12A79C-8262-0EA7-242D-70A27949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3F559-545C-32FA-8511-45A6C322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9F331-D9BD-11DB-B078-3DD95FAC7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17757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7518A-DC6A-CF82-0134-1BE9BCA93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5E0D6B-2916-5615-8A5E-7DD9B96CA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D9493B-7A0A-4B27-3CA7-4B2CECE9E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24A1E8-E467-B727-5D55-AAECDAB6E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22C5-16A3-CC65-8D0D-B5CB57C39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12ECD5-EC8F-81EB-6B3C-E8A94B7D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8E54D3-4C23-6864-1B5C-A2134C95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618198-BF3A-206F-3822-CD5DFA7D4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90872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B2FD-48D4-6F85-3E56-4A5DB95C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51784-564F-704D-4919-FED1BC6EB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004C7-F001-5D11-A631-81068B3E4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D6DFED-113F-8608-F3E7-8A8242D8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7675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00ED57-F1A4-8118-6689-7BA32DBEE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B16CD-C42A-D4C1-6D68-FA13E2A2A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79CFF-ACA3-1DE6-219D-985E16C94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780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55162-9A2C-7214-0729-B3F3F402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E61A5-CA5A-6F1C-F3FD-17DA34537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76AB7-4E65-DC4B-BC7D-5F4CB6ED3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FBEB06-F5A0-9678-BBEB-717644BFA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C3721-5494-B2C4-6717-1BBEB63B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9F727-D628-D664-3B17-58847421F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43652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6DF7B-92BC-E364-01E5-0369DF1C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27E3F1-5FE7-D857-19C6-793A1A890A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8F28D-DD2E-ABC7-BD55-025092FC1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D9EFD-F3E7-69E5-9633-73D4AC4DD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AEA2D4-DD68-C66F-3C23-1CCD0E39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29338-4CAF-6F9C-DE43-F3D9E22D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0550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7D757-9FFF-03DC-CD59-CAC28F2F7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6B1B7F-EC09-6E56-2391-6C08E6A2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985C6-76F1-929C-F2D4-36A891E2A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2161-E2E5-4D8B-80A0-C2FC6828110E}" type="datetimeFigureOut">
              <a:rPr lang="et-EE" smtClean="0"/>
              <a:t>16.12.2023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1AB4F-0690-71A5-5DFB-CE945CD575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D9A34-2DD6-11C9-0C6E-B5B511BC6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2B6B2-7848-44B4-80B8-C7212939C29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0269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7" name="Picture 6" descr="A paw print with brown and beige letters&#10;&#10;Description automatically generated">
            <a:extLst>
              <a:ext uri="{FF2B5EF4-FFF2-40B4-BE49-F238E27FC236}">
                <a16:creationId xmlns:a16="http://schemas.microsoft.com/office/drawing/2014/main" id="{62E27D01-6B59-9EBE-1DFB-55A1E6574A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848" y="-46364"/>
            <a:ext cx="1941879" cy="1941879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4064604-2BB9-45EB-B055-D73C66574518}"/>
              </a:ext>
            </a:extLst>
          </p:cNvPr>
          <p:cNvSpPr txBox="1"/>
          <p:nvPr/>
        </p:nvSpPr>
        <p:spPr>
          <a:xfrm>
            <a:off x="3018298" y="2329809"/>
            <a:ext cx="61554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5400" dirty="0"/>
              <a:t>HARGMIK LUGEMINE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945E29-A341-448D-FD05-7303CF24091B}"/>
              </a:ext>
            </a:extLst>
          </p:cNvPr>
          <p:cNvSpPr txBox="1"/>
          <p:nvPr/>
        </p:nvSpPr>
        <p:spPr>
          <a:xfrm>
            <a:off x="3007849" y="4391962"/>
            <a:ext cx="30476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3200" dirty="0"/>
              <a:t>1-silbilised sõnad</a:t>
            </a:r>
          </a:p>
        </p:txBody>
      </p:sp>
    </p:spTree>
    <p:extLst>
      <p:ext uri="{BB962C8B-B14F-4D97-AF65-F5344CB8AC3E}">
        <p14:creationId xmlns:p14="http://schemas.microsoft.com/office/powerpoint/2010/main" val="820148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150" y="2740282"/>
            <a:ext cx="1319073" cy="1325563"/>
          </a:xfrm>
        </p:spPr>
        <p:txBody>
          <a:bodyPr>
            <a:noAutofit/>
          </a:bodyPr>
          <a:lstStyle/>
          <a:p>
            <a:r>
              <a:rPr lang="et-EE" sz="9600" dirty="0"/>
              <a:t>LII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stCxn id="5" idx="3"/>
          </p:cNvCxnSpPr>
          <p:nvPr/>
        </p:nvCxnSpPr>
        <p:spPr>
          <a:xfrm flipV="1">
            <a:off x="4483223" y="2791474"/>
            <a:ext cx="861134" cy="611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DF6B49F-03DB-8DFD-36B9-2EE177817C6E}"/>
              </a:ext>
            </a:extLst>
          </p:cNvPr>
          <p:cNvCxnSpPr>
            <a:cxnSpLocks/>
          </p:cNvCxnSpPr>
          <p:nvPr/>
        </p:nvCxnSpPr>
        <p:spPr>
          <a:xfrm>
            <a:off x="4483223" y="3442274"/>
            <a:ext cx="24469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4483223" y="3500108"/>
            <a:ext cx="708734" cy="702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5191983" y="183390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M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6791526" y="287666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V</a:t>
            </a: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E4D15C0-0FE4-F960-25AE-FF6EA6A98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1156" y="1012925"/>
            <a:ext cx="1387988" cy="152629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E3760F8-CC25-6DB2-6AEC-BF1B58325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797" y="2730515"/>
            <a:ext cx="1857634" cy="136226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25C3C17-0155-AEEE-772E-4C66EC5F6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48" y="4381234"/>
            <a:ext cx="1319073" cy="1863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7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70" y="2740282"/>
            <a:ext cx="1987654" cy="1325563"/>
          </a:xfrm>
        </p:spPr>
        <p:txBody>
          <a:bodyPr>
            <a:noAutofit/>
          </a:bodyPr>
          <a:lstStyle/>
          <a:p>
            <a:r>
              <a:rPr lang="et-EE" sz="9600" dirty="0"/>
              <a:t>SEE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483224" y="2791474"/>
            <a:ext cx="861133" cy="611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DF6B49F-03DB-8DFD-36B9-2EE177817C6E}"/>
              </a:ext>
            </a:extLst>
          </p:cNvPr>
          <p:cNvCxnSpPr>
            <a:cxnSpLocks/>
          </p:cNvCxnSpPr>
          <p:nvPr/>
        </p:nvCxnSpPr>
        <p:spPr>
          <a:xfrm>
            <a:off x="4483223" y="3442274"/>
            <a:ext cx="244696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4483223" y="3500108"/>
            <a:ext cx="708734" cy="702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5191983" y="183390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N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6791526" y="287666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18F1EB-D1CA-8028-0FF5-FE2BB6E6DD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0840" y="631896"/>
            <a:ext cx="1387988" cy="1718140"/>
          </a:xfrm>
          <a:prstGeom prst="rect">
            <a:avLst/>
          </a:prstGeom>
        </p:spPr>
      </p:pic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6951317" y="2791474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P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53566CB-AB6B-CF70-673E-872C01DDEF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2409" y="2500270"/>
            <a:ext cx="2133898" cy="146705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75895BD-1E16-ED2F-0246-BD6CE30A9F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0627" y="4747349"/>
            <a:ext cx="1621089" cy="161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27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5570" y="2740282"/>
            <a:ext cx="1987654" cy="1325563"/>
          </a:xfrm>
        </p:spPr>
        <p:txBody>
          <a:bodyPr>
            <a:noAutofit/>
          </a:bodyPr>
          <a:lstStyle/>
          <a:p>
            <a:r>
              <a:rPr lang="et-EE" sz="9600" dirty="0"/>
              <a:t>VII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483224" y="2791474"/>
            <a:ext cx="861133" cy="611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4483223" y="3500108"/>
            <a:ext cx="708734" cy="702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5191983" y="183390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L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6791526" y="287666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6951317" y="2791474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C097DC-5807-D3F5-01A0-5ECA0F449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260" y="4213720"/>
            <a:ext cx="1736999" cy="212632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4A93533-DF6C-31DF-E1E6-FB3F1F5B9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026" y="481065"/>
            <a:ext cx="2200582" cy="23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0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3842" y="2740282"/>
            <a:ext cx="2549382" cy="1325563"/>
          </a:xfrm>
        </p:spPr>
        <p:txBody>
          <a:bodyPr>
            <a:noAutofit/>
          </a:bodyPr>
          <a:lstStyle/>
          <a:p>
            <a:r>
              <a:rPr lang="et-EE" sz="9600" dirty="0"/>
              <a:t>ROO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483224" y="2791474"/>
            <a:ext cx="861133" cy="611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4483223" y="3500108"/>
            <a:ext cx="708734" cy="702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5283892" y="180606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6791526" y="287666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5191983" y="392956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B3FE8C-9194-C2AF-7C8E-8D3932CDD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814" y="372352"/>
            <a:ext cx="1752845" cy="28674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CB8E1A8-7934-71BE-366D-33D4528B4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9814" y="4095038"/>
            <a:ext cx="1933845" cy="1705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30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134" y="2740282"/>
            <a:ext cx="1607089" cy="1325563"/>
          </a:xfrm>
        </p:spPr>
        <p:txBody>
          <a:bodyPr>
            <a:noAutofit/>
          </a:bodyPr>
          <a:lstStyle/>
          <a:p>
            <a:r>
              <a:rPr lang="et-EE" sz="9600" dirty="0"/>
              <a:t>SII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4483223" y="2791474"/>
            <a:ext cx="861134" cy="6115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4483223" y="3500108"/>
            <a:ext cx="708734" cy="7021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5283892" y="180606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M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6791526" y="287666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5191983" y="392956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A50051-C89A-BE40-D003-D4EBD4255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214" y="4065845"/>
            <a:ext cx="2422705" cy="17770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5A3DACE-7CB9-E4E3-9CB7-23EF2B925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2456" y="511744"/>
            <a:ext cx="1762122" cy="275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858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4589" y="2506470"/>
            <a:ext cx="2503734" cy="1325563"/>
          </a:xfrm>
        </p:spPr>
        <p:txBody>
          <a:bodyPr>
            <a:noAutofit/>
          </a:bodyPr>
          <a:lstStyle/>
          <a:p>
            <a:r>
              <a:rPr lang="et-EE" sz="9600" dirty="0"/>
              <a:t>OOL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64A46A1-0D9C-01E2-8419-A0E96EFBB01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6986359" y="930086"/>
            <a:ext cx="2208230" cy="22391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</p:cNvCxnSpPr>
          <p:nvPr/>
        </p:nvCxnSpPr>
        <p:spPr>
          <a:xfrm>
            <a:off x="6702641" y="2658013"/>
            <a:ext cx="2460421" cy="6446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itle 4">
            <a:extLst>
              <a:ext uri="{FF2B5EF4-FFF2-40B4-BE49-F238E27FC236}">
                <a16:creationId xmlns:a16="http://schemas.microsoft.com/office/drawing/2014/main" id="{A51C4A68-6965-09AA-E7E7-8A7D0DE3B19C}"/>
              </a:ext>
            </a:extLst>
          </p:cNvPr>
          <p:cNvSpPr txBox="1">
            <a:spLocks/>
          </p:cNvSpPr>
          <p:nvPr/>
        </p:nvSpPr>
        <p:spPr>
          <a:xfrm>
            <a:off x="6192673" y="267305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T</a:t>
            </a:r>
          </a:p>
        </p:txBody>
      </p: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9492756" y="3387901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5886261" y="1995232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K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040D94ED-0FE9-640D-BB1D-637C642E470E}"/>
              </a:ext>
            </a:extLst>
          </p:cNvPr>
          <p:cNvSpPr txBox="1">
            <a:spLocks/>
          </p:cNvSpPr>
          <p:nvPr/>
        </p:nvSpPr>
        <p:spPr>
          <a:xfrm>
            <a:off x="5947044" y="3705076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D28C896B-C18F-04AB-3D76-D826936CB45A}"/>
              </a:ext>
            </a:extLst>
          </p:cNvPr>
          <p:cNvSpPr txBox="1">
            <a:spLocks/>
          </p:cNvSpPr>
          <p:nvPr/>
        </p:nvSpPr>
        <p:spPr>
          <a:xfrm>
            <a:off x="6545797" y="5312961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C40FEF-4496-AE1D-6B65-9274F1EF335E}"/>
              </a:ext>
            </a:extLst>
          </p:cNvPr>
          <p:cNvCxnSpPr>
            <a:cxnSpLocks/>
          </p:cNvCxnSpPr>
          <p:nvPr/>
        </p:nvCxnSpPr>
        <p:spPr>
          <a:xfrm flipV="1">
            <a:off x="6702641" y="3500108"/>
            <a:ext cx="2491948" cy="8677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BE57447-10DF-B91E-3582-D725D7BD404E}"/>
              </a:ext>
            </a:extLst>
          </p:cNvPr>
          <p:cNvCxnSpPr>
            <a:cxnSpLocks/>
          </p:cNvCxnSpPr>
          <p:nvPr/>
        </p:nvCxnSpPr>
        <p:spPr>
          <a:xfrm flipV="1">
            <a:off x="7298310" y="3585034"/>
            <a:ext cx="2032121" cy="2114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1" name="Picture 40">
            <a:extLst>
              <a:ext uri="{FF2B5EF4-FFF2-40B4-BE49-F238E27FC236}">
                <a16:creationId xmlns:a16="http://schemas.microsoft.com/office/drawing/2014/main" id="{86A55304-9D53-456A-4F2C-7BA9AE438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830" y="145394"/>
            <a:ext cx="1165357" cy="1499049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17B35AB2-E87A-C67E-DB00-1F015BF30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836" y="1788737"/>
            <a:ext cx="1704459" cy="1599164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D67061D3-9953-A0C0-E3CF-1D7473A386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8056" y="4000678"/>
            <a:ext cx="1419320" cy="1425572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FAC0B77-B2DC-C483-6F69-E2EA73EF15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61519" y="5229817"/>
            <a:ext cx="1458976" cy="156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2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3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90BB9D0-D68E-28EE-464A-A70335318B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30" y="76905"/>
            <a:ext cx="2882529" cy="6995993"/>
            <a:chOff x="-30530" y="76905"/>
            <a:chExt cx="2882529" cy="6995993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6D78F34-3886-05D7-78E5-99131D93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5826019" flipV="1">
              <a:off x="1241135" y="2531403"/>
              <a:ext cx="1284318" cy="1937410"/>
              <a:chOff x="11748101" y="3114058"/>
              <a:chExt cx="1284318" cy="193741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95C20759-BBBB-755B-7315-6C43665AA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B2786659-959E-3E80-6C53-58C5E33D7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2516067" flipH="1">
                <a:off x="11748101" y="3114058"/>
                <a:ext cx="1284318" cy="1937410"/>
              </a:xfrm>
              <a:custGeom>
                <a:avLst/>
                <a:gdLst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99666 w 1914334"/>
                  <a:gd name="connsiteY28" fmla="*/ 437421 h 2986466"/>
                  <a:gd name="connsiteX29" fmla="*/ 685894 w 1914334"/>
                  <a:gd name="connsiteY29" fmla="*/ 678417 h 2986466"/>
                  <a:gd name="connsiteX30" fmla="*/ 508792 w 1914334"/>
                  <a:gd name="connsiteY30" fmla="*/ 1006120 h 2986466"/>
                  <a:gd name="connsiteX31" fmla="*/ 511266 w 1914334"/>
                  <a:gd name="connsiteY31" fmla="*/ 1050185 h 2986466"/>
                  <a:gd name="connsiteX32" fmla="*/ 930004 w 1914334"/>
                  <a:gd name="connsiteY32" fmla="*/ 813729 h 2986466"/>
                  <a:gd name="connsiteX33" fmla="*/ 1422398 w 1914334"/>
                  <a:gd name="connsiteY33" fmla="*/ 701643 h 2986466"/>
                  <a:gd name="connsiteX34" fmla="*/ 1435000 w 1914334"/>
                  <a:gd name="connsiteY34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733 h 2986466"/>
                  <a:gd name="connsiteX1" fmla="*/ 1372407 w 1914334"/>
                  <a:gd name="connsiteY1" fmla="*/ 920145 h 2986466"/>
                  <a:gd name="connsiteX2" fmla="*/ 1151204 w 1914334"/>
                  <a:gd name="connsiteY2" fmla="*/ 1213461 h 2986466"/>
                  <a:gd name="connsiteX3" fmla="*/ 870323 w 1914334"/>
                  <a:gd name="connsiteY3" fmla="*/ 1450908 h 2986466"/>
                  <a:gd name="connsiteX4" fmla="*/ 413435 w 1914334"/>
                  <a:gd name="connsiteY4" fmla="*/ 1646154 h 2986466"/>
                  <a:gd name="connsiteX5" fmla="*/ 544953 w 1914334"/>
                  <a:gd name="connsiteY5" fmla="*/ 1655582 h 2986466"/>
                  <a:gd name="connsiteX6" fmla="*/ 1236024 w 1914334"/>
                  <a:gd name="connsiteY6" fmla="*/ 1655582 h 2986466"/>
                  <a:gd name="connsiteX7" fmla="*/ 1636116 w 1914334"/>
                  <a:gd name="connsiteY7" fmla="*/ 1750148 h 2986466"/>
                  <a:gd name="connsiteX8" fmla="*/ 1893405 w 1914334"/>
                  <a:gd name="connsiteY8" fmla="*/ 1866540 h 2986466"/>
                  <a:gd name="connsiteX9" fmla="*/ 1867279 w 1914334"/>
                  <a:gd name="connsiteY9" fmla="*/ 1944294 h 2986466"/>
                  <a:gd name="connsiteX10" fmla="*/ 1614292 w 1914334"/>
                  <a:gd name="connsiteY10" fmla="*/ 2106595 h 2986466"/>
                  <a:gd name="connsiteX11" fmla="*/ 1214200 w 1914334"/>
                  <a:gd name="connsiteY11" fmla="*/ 2208436 h 2986466"/>
                  <a:gd name="connsiteX12" fmla="*/ 896885 w 1914334"/>
                  <a:gd name="connsiteY12" fmla="*/ 2195582 h 2986466"/>
                  <a:gd name="connsiteX13" fmla="*/ 539793 w 1914334"/>
                  <a:gd name="connsiteY13" fmla="*/ 2089496 h 2986466"/>
                  <a:gd name="connsiteX14" fmla="*/ 282999 w 1914334"/>
                  <a:gd name="connsiteY14" fmla="*/ 1949873 h 2986466"/>
                  <a:gd name="connsiteX15" fmla="*/ 253272 w 1914334"/>
                  <a:gd name="connsiteY15" fmla="*/ 2002564 h 2986466"/>
                  <a:gd name="connsiteX16" fmla="*/ 302234 w 1914334"/>
                  <a:gd name="connsiteY16" fmla="*/ 2395658 h 2986466"/>
                  <a:gd name="connsiteX17" fmla="*/ 387549 w 1914334"/>
                  <a:gd name="connsiteY17" fmla="*/ 2772667 h 2986466"/>
                  <a:gd name="connsiteX18" fmla="*/ 426333 w 1914334"/>
                  <a:gd name="connsiteY18" fmla="*/ 2892034 h 2986466"/>
                  <a:gd name="connsiteX19" fmla="*/ 207913 w 1914334"/>
                  <a:gd name="connsiteY19" fmla="*/ 2986466 h 2986466"/>
                  <a:gd name="connsiteX20" fmla="*/ 38108 w 1914334"/>
                  <a:gd name="connsiteY20" fmla="*/ 2353249 h 2986466"/>
                  <a:gd name="connsiteX21" fmla="*/ 2226 w 1914334"/>
                  <a:gd name="connsiteY21" fmla="*/ 1730757 h 2986466"/>
                  <a:gd name="connsiteX22" fmla="*/ 66957 w 1914334"/>
                  <a:gd name="connsiteY22" fmla="*/ 905117 h 2986466"/>
                  <a:gd name="connsiteX23" fmla="*/ 239428 w 1914334"/>
                  <a:gd name="connsiteY23" fmla="*/ 433480 h 2986466"/>
                  <a:gd name="connsiteX24" fmla="*/ 404935 w 1914334"/>
                  <a:gd name="connsiteY24" fmla="*/ 172847 h 2986466"/>
                  <a:gd name="connsiteX25" fmla="*/ 573786 w 1914334"/>
                  <a:gd name="connsiteY25" fmla="*/ 332 h 2986466"/>
                  <a:gd name="connsiteX26" fmla="*/ 576067 w 1914334"/>
                  <a:gd name="connsiteY26" fmla="*/ 0 h 2986466"/>
                  <a:gd name="connsiteX27" fmla="*/ 693008 w 1914334"/>
                  <a:gd name="connsiteY27" fmla="*/ 332388 h 2986466"/>
                  <a:gd name="connsiteX28" fmla="*/ 685894 w 1914334"/>
                  <a:gd name="connsiteY28" fmla="*/ 678417 h 2986466"/>
                  <a:gd name="connsiteX29" fmla="*/ 508792 w 1914334"/>
                  <a:gd name="connsiteY29" fmla="*/ 1006120 h 2986466"/>
                  <a:gd name="connsiteX30" fmla="*/ 511266 w 1914334"/>
                  <a:gd name="connsiteY30" fmla="*/ 1050185 h 2986466"/>
                  <a:gd name="connsiteX31" fmla="*/ 930004 w 1914334"/>
                  <a:gd name="connsiteY31" fmla="*/ 813729 h 2986466"/>
                  <a:gd name="connsiteX32" fmla="*/ 1422398 w 1914334"/>
                  <a:gd name="connsiteY32" fmla="*/ 701643 h 2986466"/>
                  <a:gd name="connsiteX33" fmla="*/ 1435000 w 1914334"/>
                  <a:gd name="connsiteY33" fmla="*/ 708733 h 2986466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544953 w 1914334"/>
                  <a:gd name="connsiteY5" fmla="*/ 1655250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413435 w 1914334"/>
                  <a:gd name="connsiteY4" fmla="*/ 1645822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35000 w 1914334"/>
                  <a:gd name="connsiteY0" fmla="*/ 708401 h 2986134"/>
                  <a:gd name="connsiteX1" fmla="*/ 1372407 w 1914334"/>
                  <a:gd name="connsiteY1" fmla="*/ 919813 h 2986134"/>
                  <a:gd name="connsiteX2" fmla="*/ 1151204 w 1914334"/>
                  <a:gd name="connsiteY2" fmla="*/ 1213129 h 2986134"/>
                  <a:gd name="connsiteX3" fmla="*/ 870323 w 1914334"/>
                  <a:gd name="connsiteY3" fmla="*/ 1450576 h 2986134"/>
                  <a:gd name="connsiteX4" fmla="*/ 528062 w 1914334"/>
                  <a:gd name="connsiteY4" fmla="*/ 1632245 h 2986134"/>
                  <a:gd name="connsiteX5" fmla="*/ 698410 w 1914334"/>
                  <a:gd name="connsiteY5" fmla="*/ 1653421 h 2986134"/>
                  <a:gd name="connsiteX6" fmla="*/ 1236024 w 1914334"/>
                  <a:gd name="connsiteY6" fmla="*/ 1655250 h 2986134"/>
                  <a:gd name="connsiteX7" fmla="*/ 1636116 w 1914334"/>
                  <a:gd name="connsiteY7" fmla="*/ 1749816 h 2986134"/>
                  <a:gd name="connsiteX8" fmla="*/ 1893405 w 1914334"/>
                  <a:gd name="connsiteY8" fmla="*/ 1866208 h 2986134"/>
                  <a:gd name="connsiteX9" fmla="*/ 1867279 w 1914334"/>
                  <a:gd name="connsiteY9" fmla="*/ 1943962 h 2986134"/>
                  <a:gd name="connsiteX10" fmla="*/ 1614292 w 1914334"/>
                  <a:gd name="connsiteY10" fmla="*/ 2106263 h 2986134"/>
                  <a:gd name="connsiteX11" fmla="*/ 1214200 w 1914334"/>
                  <a:gd name="connsiteY11" fmla="*/ 2208104 h 2986134"/>
                  <a:gd name="connsiteX12" fmla="*/ 896885 w 1914334"/>
                  <a:gd name="connsiteY12" fmla="*/ 2195250 h 2986134"/>
                  <a:gd name="connsiteX13" fmla="*/ 539793 w 1914334"/>
                  <a:gd name="connsiteY13" fmla="*/ 2089164 h 2986134"/>
                  <a:gd name="connsiteX14" fmla="*/ 282999 w 1914334"/>
                  <a:gd name="connsiteY14" fmla="*/ 1949541 h 2986134"/>
                  <a:gd name="connsiteX15" fmla="*/ 253272 w 1914334"/>
                  <a:gd name="connsiteY15" fmla="*/ 2002232 h 2986134"/>
                  <a:gd name="connsiteX16" fmla="*/ 302234 w 1914334"/>
                  <a:gd name="connsiteY16" fmla="*/ 2395326 h 2986134"/>
                  <a:gd name="connsiteX17" fmla="*/ 387549 w 1914334"/>
                  <a:gd name="connsiteY17" fmla="*/ 2772335 h 2986134"/>
                  <a:gd name="connsiteX18" fmla="*/ 426333 w 1914334"/>
                  <a:gd name="connsiteY18" fmla="*/ 2891702 h 2986134"/>
                  <a:gd name="connsiteX19" fmla="*/ 207913 w 1914334"/>
                  <a:gd name="connsiteY19" fmla="*/ 2986134 h 2986134"/>
                  <a:gd name="connsiteX20" fmla="*/ 38108 w 1914334"/>
                  <a:gd name="connsiteY20" fmla="*/ 2352917 h 2986134"/>
                  <a:gd name="connsiteX21" fmla="*/ 2226 w 1914334"/>
                  <a:gd name="connsiteY21" fmla="*/ 1730425 h 2986134"/>
                  <a:gd name="connsiteX22" fmla="*/ 66957 w 1914334"/>
                  <a:gd name="connsiteY22" fmla="*/ 904785 h 2986134"/>
                  <a:gd name="connsiteX23" fmla="*/ 239428 w 1914334"/>
                  <a:gd name="connsiteY23" fmla="*/ 433148 h 2986134"/>
                  <a:gd name="connsiteX24" fmla="*/ 404935 w 1914334"/>
                  <a:gd name="connsiteY24" fmla="*/ 172515 h 2986134"/>
                  <a:gd name="connsiteX25" fmla="*/ 573786 w 1914334"/>
                  <a:gd name="connsiteY25" fmla="*/ 0 h 2986134"/>
                  <a:gd name="connsiteX26" fmla="*/ 693008 w 1914334"/>
                  <a:gd name="connsiteY26" fmla="*/ 332056 h 2986134"/>
                  <a:gd name="connsiteX27" fmla="*/ 685894 w 1914334"/>
                  <a:gd name="connsiteY27" fmla="*/ 678085 h 2986134"/>
                  <a:gd name="connsiteX28" fmla="*/ 508792 w 1914334"/>
                  <a:gd name="connsiteY28" fmla="*/ 1005788 h 2986134"/>
                  <a:gd name="connsiteX29" fmla="*/ 511266 w 1914334"/>
                  <a:gd name="connsiteY29" fmla="*/ 1049853 h 2986134"/>
                  <a:gd name="connsiteX30" fmla="*/ 930004 w 1914334"/>
                  <a:gd name="connsiteY30" fmla="*/ 813397 h 2986134"/>
                  <a:gd name="connsiteX31" fmla="*/ 1422398 w 1914334"/>
                  <a:gd name="connsiteY31" fmla="*/ 701311 h 2986134"/>
                  <a:gd name="connsiteX32" fmla="*/ 1435000 w 1914334"/>
                  <a:gd name="connsiteY32" fmla="*/ 708401 h 2986134"/>
                  <a:gd name="connsiteX0" fmla="*/ 1473669 w 1953003"/>
                  <a:gd name="connsiteY0" fmla="*/ 708401 h 2986134"/>
                  <a:gd name="connsiteX1" fmla="*/ 1411076 w 1953003"/>
                  <a:gd name="connsiteY1" fmla="*/ 919813 h 2986134"/>
                  <a:gd name="connsiteX2" fmla="*/ 1189873 w 1953003"/>
                  <a:gd name="connsiteY2" fmla="*/ 1213129 h 2986134"/>
                  <a:gd name="connsiteX3" fmla="*/ 908992 w 1953003"/>
                  <a:gd name="connsiteY3" fmla="*/ 1450576 h 2986134"/>
                  <a:gd name="connsiteX4" fmla="*/ 566731 w 1953003"/>
                  <a:gd name="connsiteY4" fmla="*/ 1632245 h 2986134"/>
                  <a:gd name="connsiteX5" fmla="*/ 737079 w 1953003"/>
                  <a:gd name="connsiteY5" fmla="*/ 1653421 h 2986134"/>
                  <a:gd name="connsiteX6" fmla="*/ 1274693 w 1953003"/>
                  <a:gd name="connsiteY6" fmla="*/ 1655250 h 2986134"/>
                  <a:gd name="connsiteX7" fmla="*/ 1674785 w 1953003"/>
                  <a:gd name="connsiteY7" fmla="*/ 1749816 h 2986134"/>
                  <a:gd name="connsiteX8" fmla="*/ 1932074 w 1953003"/>
                  <a:gd name="connsiteY8" fmla="*/ 1866208 h 2986134"/>
                  <a:gd name="connsiteX9" fmla="*/ 1905948 w 1953003"/>
                  <a:gd name="connsiteY9" fmla="*/ 1943962 h 2986134"/>
                  <a:gd name="connsiteX10" fmla="*/ 1652961 w 1953003"/>
                  <a:gd name="connsiteY10" fmla="*/ 2106263 h 2986134"/>
                  <a:gd name="connsiteX11" fmla="*/ 1252869 w 1953003"/>
                  <a:gd name="connsiteY11" fmla="*/ 2208104 h 2986134"/>
                  <a:gd name="connsiteX12" fmla="*/ 935554 w 1953003"/>
                  <a:gd name="connsiteY12" fmla="*/ 2195250 h 2986134"/>
                  <a:gd name="connsiteX13" fmla="*/ 578462 w 1953003"/>
                  <a:gd name="connsiteY13" fmla="*/ 2089164 h 2986134"/>
                  <a:gd name="connsiteX14" fmla="*/ 321668 w 1953003"/>
                  <a:gd name="connsiteY14" fmla="*/ 1949541 h 2986134"/>
                  <a:gd name="connsiteX15" fmla="*/ 291941 w 1953003"/>
                  <a:gd name="connsiteY15" fmla="*/ 2002232 h 2986134"/>
                  <a:gd name="connsiteX16" fmla="*/ 340903 w 1953003"/>
                  <a:gd name="connsiteY16" fmla="*/ 2395326 h 2986134"/>
                  <a:gd name="connsiteX17" fmla="*/ 426218 w 1953003"/>
                  <a:gd name="connsiteY17" fmla="*/ 2772335 h 2986134"/>
                  <a:gd name="connsiteX18" fmla="*/ 465002 w 1953003"/>
                  <a:gd name="connsiteY18" fmla="*/ 2891702 h 2986134"/>
                  <a:gd name="connsiteX19" fmla="*/ 246582 w 1953003"/>
                  <a:gd name="connsiteY19" fmla="*/ 2986134 h 2986134"/>
                  <a:gd name="connsiteX20" fmla="*/ 76777 w 1953003"/>
                  <a:gd name="connsiteY20" fmla="*/ 2352917 h 2986134"/>
                  <a:gd name="connsiteX21" fmla="*/ 131 w 1953003"/>
                  <a:gd name="connsiteY21" fmla="*/ 1730652 h 2986134"/>
                  <a:gd name="connsiteX22" fmla="*/ 105626 w 1953003"/>
                  <a:gd name="connsiteY22" fmla="*/ 904785 h 2986134"/>
                  <a:gd name="connsiteX23" fmla="*/ 278097 w 1953003"/>
                  <a:gd name="connsiteY23" fmla="*/ 433148 h 2986134"/>
                  <a:gd name="connsiteX24" fmla="*/ 443604 w 1953003"/>
                  <a:gd name="connsiteY24" fmla="*/ 172515 h 2986134"/>
                  <a:gd name="connsiteX25" fmla="*/ 612455 w 1953003"/>
                  <a:gd name="connsiteY25" fmla="*/ 0 h 2986134"/>
                  <a:gd name="connsiteX26" fmla="*/ 731677 w 1953003"/>
                  <a:gd name="connsiteY26" fmla="*/ 332056 h 2986134"/>
                  <a:gd name="connsiteX27" fmla="*/ 724563 w 1953003"/>
                  <a:gd name="connsiteY27" fmla="*/ 678085 h 2986134"/>
                  <a:gd name="connsiteX28" fmla="*/ 547461 w 1953003"/>
                  <a:gd name="connsiteY28" fmla="*/ 1005788 h 2986134"/>
                  <a:gd name="connsiteX29" fmla="*/ 549935 w 1953003"/>
                  <a:gd name="connsiteY29" fmla="*/ 1049853 h 2986134"/>
                  <a:gd name="connsiteX30" fmla="*/ 968673 w 1953003"/>
                  <a:gd name="connsiteY30" fmla="*/ 813397 h 2986134"/>
                  <a:gd name="connsiteX31" fmla="*/ 1461067 w 1953003"/>
                  <a:gd name="connsiteY31" fmla="*/ 701311 h 2986134"/>
                  <a:gd name="connsiteX32" fmla="*/ 1473669 w 1953003"/>
                  <a:gd name="connsiteY32" fmla="*/ 708401 h 2986134"/>
                  <a:gd name="connsiteX0" fmla="*/ 1473951 w 1953285"/>
                  <a:gd name="connsiteY0" fmla="*/ 708401 h 2986134"/>
                  <a:gd name="connsiteX1" fmla="*/ 1411358 w 1953285"/>
                  <a:gd name="connsiteY1" fmla="*/ 919813 h 2986134"/>
                  <a:gd name="connsiteX2" fmla="*/ 1190155 w 1953285"/>
                  <a:gd name="connsiteY2" fmla="*/ 1213129 h 2986134"/>
                  <a:gd name="connsiteX3" fmla="*/ 909274 w 1953285"/>
                  <a:gd name="connsiteY3" fmla="*/ 1450576 h 2986134"/>
                  <a:gd name="connsiteX4" fmla="*/ 567013 w 1953285"/>
                  <a:gd name="connsiteY4" fmla="*/ 1632245 h 2986134"/>
                  <a:gd name="connsiteX5" fmla="*/ 737361 w 1953285"/>
                  <a:gd name="connsiteY5" fmla="*/ 1653421 h 2986134"/>
                  <a:gd name="connsiteX6" fmla="*/ 1274975 w 1953285"/>
                  <a:gd name="connsiteY6" fmla="*/ 1655250 h 2986134"/>
                  <a:gd name="connsiteX7" fmla="*/ 1675067 w 1953285"/>
                  <a:gd name="connsiteY7" fmla="*/ 1749816 h 2986134"/>
                  <a:gd name="connsiteX8" fmla="*/ 1932356 w 1953285"/>
                  <a:gd name="connsiteY8" fmla="*/ 1866208 h 2986134"/>
                  <a:gd name="connsiteX9" fmla="*/ 1906230 w 1953285"/>
                  <a:gd name="connsiteY9" fmla="*/ 1943962 h 2986134"/>
                  <a:gd name="connsiteX10" fmla="*/ 1653243 w 1953285"/>
                  <a:gd name="connsiteY10" fmla="*/ 2106263 h 2986134"/>
                  <a:gd name="connsiteX11" fmla="*/ 1253151 w 1953285"/>
                  <a:gd name="connsiteY11" fmla="*/ 2208104 h 2986134"/>
                  <a:gd name="connsiteX12" fmla="*/ 935836 w 1953285"/>
                  <a:gd name="connsiteY12" fmla="*/ 2195250 h 2986134"/>
                  <a:gd name="connsiteX13" fmla="*/ 578744 w 1953285"/>
                  <a:gd name="connsiteY13" fmla="*/ 2089164 h 2986134"/>
                  <a:gd name="connsiteX14" fmla="*/ 321950 w 1953285"/>
                  <a:gd name="connsiteY14" fmla="*/ 1949541 h 2986134"/>
                  <a:gd name="connsiteX15" fmla="*/ 292223 w 1953285"/>
                  <a:gd name="connsiteY15" fmla="*/ 2002232 h 2986134"/>
                  <a:gd name="connsiteX16" fmla="*/ 341185 w 1953285"/>
                  <a:gd name="connsiteY16" fmla="*/ 2395326 h 2986134"/>
                  <a:gd name="connsiteX17" fmla="*/ 426500 w 1953285"/>
                  <a:gd name="connsiteY17" fmla="*/ 2772335 h 2986134"/>
                  <a:gd name="connsiteX18" fmla="*/ 465284 w 1953285"/>
                  <a:gd name="connsiteY18" fmla="*/ 2891702 h 2986134"/>
                  <a:gd name="connsiteX19" fmla="*/ 246864 w 1953285"/>
                  <a:gd name="connsiteY19" fmla="*/ 2986134 h 2986134"/>
                  <a:gd name="connsiteX20" fmla="*/ 48349 w 1953285"/>
                  <a:gd name="connsiteY20" fmla="*/ 2358824 h 2986134"/>
                  <a:gd name="connsiteX21" fmla="*/ 413 w 1953285"/>
                  <a:gd name="connsiteY21" fmla="*/ 1730652 h 2986134"/>
                  <a:gd name="connsiteX22" fmla="*/ 105908 w 1953285"/>
                  <a:gd name="connsiteY22" fmla="*/ 904785 h 2986134"/>
                  <a:gd name="connsiteX23" fmla="*/ 278379 w 1953285"/>
                  <a:gd name="connsiteY23" fmla="*/ 433148 h 2986134"/>
                  <a:gd name="connsiteX24" fmla="*/ 443886 w 1953285"/>
                  <a:gd name="connsiteY24" fmla="*/ 172515 h 2986134"/>
                  <a:gd name="connsiteX25" fmla="*/ 612737 w 1953285"/>
                  <a:gd name="connsiteY25" fmla="*/ 0 h 2986134"/>
                  <a:gd name="connsiteX26" fmla="*/ 731959 w 1953285"/>
                  <a:gd name="connsiteY26" fmla="*/ 332056 h 2986134"/>
                  <a:gd name="connsiteX27" fmla="*/ 724845 w 1953285"/>
                  <a:gd name="connsiteY27" fmla="*/ 678085 h 2986134"/>
                  <a:gd name="connsiteX28" fmla="*/ 547743 w 1953285"/>
                  <a:gd name="connsiteY28" fmla="*/ 1005788 h 2986134"/>
                  <a:gd name="connsiteX29" fmla="*/ 550217 w 1953285"/>
                  <a:gd name="connsiteY29" fmla="*/ 1049853 h 2986134"/>
                  <a:gd name="connsiteX30" fmla="*/ 968955 w 1953285"/>
                  <a:gd name="connsiteY30" fmla="*/ 813397 h 2986134"/>
                  <a:gd name="connsiteX31" fmla="*/ 1461349 w 1953285"/>
                  <a:gd name="connsiteY31" fmla="*/ 701311 h 2986134"/>
                  <a:gd name="connsiteX32" fmla="*/ 1473951 w 1953285"/>
                  <a:gd name="connsiteY32" fmla="*/ 708401 h 2986134"/>
                  <a:gd name="connsiteX0" fmla="*/ 1473856 w 1953190"/>
                  <a:gd name="connsiteY0" fmla="*/ 708401 h 2991508"/>
                  <a:gd name="connsiteX1" fmla="*/ 1411263 w 1953190"/>
                  <a:gd name="connsiteY1" fmla="*/ 919813 h 2991508"/>
                  <a:gd name="connsiteX2" fmla="*/ 1190060 w 1953190"/>
                  <a:gd name="connsiteY2" fmla="*/ 1213129 h 2991508"/>
                  <a:gd name="connsiteX3" fmla="*/ 909179 w 1953190"/>
                  <a:gd name="connsiteY3" fmla="*/ 1450576 h 2991508"/>
                  <a:gd name="connsiteX4" fmla="*/ 566918 w 1953190"/>
                  <a:gd name="connsiteY4" fmla="*/ 1632245 h 2991508"/>
                  <a:gd name="connsiteX5" fmla="*/ 737266 w 1953190"/>
                  <a:gd name="connsiteY5" fmla="*/ 1653421 h 2991508"/>
                  <a:gd name="connsiteX6" fmla="*/ 1274880 w 1953190"/>
                  <a:gd name="connsiteY6" fmla="*/ 1655250 h 2991508"/>
                  <a:gd name="connsiteX7" fmla="*/ 1674972 w 1953190"/>
                  <a:gd name="connsiteY7" fmla="*/ 1749816 h 2991508"/>
                  <a:gd name="connsiteX8" fmla="*/ 1932261 w 1953190"/>
                  <a:gd name="connsiteY8" fmla="*/ 1866208 h 2991508"/>
                  <a:gd name="connsiteX9" fmla="*/ 1906135 w 1953190"/>
                  <a:gd name="connsiteY9" fmla="*/ 1943962 h 2991508"/>
                  <a:gd name="connsiteX10" fmla="*/ 1653148 w 1953190"/>
                  <a:gd name="connsiteY10" fmla="*/ 2106263 h 2991508"/>
                  <a:gd name="connsiteX11" fmla="*/ 1253056 w 1953190"/>
                  <a:gd name="connsiteY11" fmla="*/ 2208104 h 2991508"/>
                  <a:gd name="connsiteX12" fmla="*/ 935741 w 1953190"/>
                  <a:gd name="connsiteY12" fmla="*/ 2195250 h 2991508"/>
                  <a:gd name="connsiteX13" fmla="*/ 578649 w 1953190"/>
                  <a:gd name="connsiteY13" fmla="*/ 2089164 h 2991508"/>
                  <a:gd name="connsiteX14" fmla="*/ 321855 w 1953190"/>
                  <a:gd name="connsiteY14" fmla="*/ 1949541 h 2991508"/>
                  <a:gd name="connsiteX15" fmla="*/ 292128 w 1953190"/>
                  <a:gd name="connsiteY15" fmla="*/ 2002232 h 2991508"/>
                  <a:gd name="connsiteX16" fmla="*/ 341090 w 1953190"/>
                  <a:gd name="connsiteY16" fmla="*/ 2395326 h 2991508"/>
                  <a:gd name="connsiteX17" fmla="*/ 426405 w 1953190"/>
                  <a:gd name="connsiteY17" fmla="*/ 2772335 h 2991508"/>
                  <a:gd name="connsiteX18" fmla="*/ 465189 w 1953190"/>
                  <a:gd name="connsiteY18" fmla="*/ 2891702 h 2991508"/>
                  <a:gd name="connsiteX19" fmla="*/ 220668 w 1953190"/>
                  <a:gd name="connsiteY19" fmla="*/ 2991507 h 2991508"/>
                  <a:gd name="connsiteX20" fmla="*/ 48254 w 1953190"/>
                  <a:gd name="connsiteY20" fmla="*/ 2358824 h 2991508"/>
                  <a:gd name="connsiteX21" fmla="*/ 318 w 1953190"/>
                  <a:gd name="connsiteY21" fmla="*/ 1730652 h 2991508"/>
                  <a:gd name="connsiteX22" fmla="*/ 105813 w 1953190"/>
                  <a:gd name="connsiteY22" fmla="*/ 904785 h 2991508"/>
                  <a:gd name="connsiteX23" fmla="*/ 278284 w 1953190"/>
                  <a:gd name="connsiteY23" fmla="*/ 433148 h 2991508"/>
                  <a:gd name="connsiteX24" fmla="*/ 443791 w 1953190"/>
                  <a:gd name="connsiteY24" fmla="*/ 172515 h 2991508"/>
                  <a:gd name="connsiteX25" fmla="*/ 612642 w 1953190"/>
                  <a:gd name="connsiteY25" fmla="*/ 0 h 2991508"/>
                  <a:gd name="connsiteX26" fmla="*/ 731864 w 1953190"/>
                  <a:gd name="connsiteY26" fmla="*/ 332056 h 2991508"/>
                  <a:gd name="connsiteX27" fmla="*/ 724750 w 1953190"/>
                  <a:gd name="connsiteY27" fmla="*/ 678085 h 2991508"/>
                  <a:gd name="connsiteX28" fmla="*/ 547648 w 1953190"/>
                  <a:gd name="connsiteY28" fmla="*/ 1005788 h 2991508"/>
                  <a:gd name="connsiteX29" fmla="*/ 550122 w 1953190"/>
                  <a:gd name="connsiteY29" fmla="*/ 1049853 h 2991508"/>
                  <a:gd name="connsiteX30" fmla="*/ 968860 w 1953190"/>
                  <a:gd name="connsiteY30" fmla="*/ 813397 h 2991508"/>
                  <a:gd name="connsiteX31" fmla="*/ 1461254 w 1953190"/>
                  <a:gd name="connsiteY31" fmla="*/ 701311 h 2991508"/>
                  <a:gd name="connsiteX32" fmla="*/ 1473856 w 1953190"/>
                  <a:gd name="connsiteY32" fmla="*/ 708401 h 2991508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35637 w 1983014"/>
                  <a:gd name="connsiteY22" fmla="*/ 904785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495013 w 1983014"/>
                  <a:gd name="connsiteY18" fmla="*/ 2891702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56229 w 1983014"/>
                  <a:gd name="connsiteY17" fmla="*/ 2772335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70914 w 1983014"/>
                  <a:gd name="connsiteY16" fmla="*/ 2395326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21952 w 1983014"/>
                  <a:gd name="connsiteY15" fmla="*/ 2002232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680 w 1983014"/>
                  <a:gd name="connsiteY0" fmla="*/ 708401 h 2991507"/>
                  <a:gd name="connsiteX1" fmla="*/ 1441087 w 1983014"/>
                  <a:gd name="connsiteY1" fmla="*/ 919813 h 2991507"/>
                  <a:gd name="connsiteX2" fmla="*/ 1219884 w 1983014"/>
                  <a:gd name="connsiteY2" fmla="*/ 1213129 h 2991507"/>
                  <a:gd name="connsiteX3" fmla="*/ 939003 w 1983014"/>
                  <a:gd name="connsiteY3" fmla="*/ 1450576 h 2991507"/>
                  <a:gd name="connsiteX4" fmla="*/ 596742 w 1983014"/>
                  <a:gd name="connsiteY4" fmla="*/ 1632245 h 2991507"/>
                  <a:gd name="connsiteX5" fmla="*/ 767090 w 1983014"/>
                  <a:gd name="connsiteY5" fmla="*/ 1653421 h 2991507"/>
                  <a:gd name="connsiteX6" fmla="*/ 1304704 w 1983014"/>
                  <a:gd name="connsiteY6" fmla="*/ 1655250 h 2991507"/>
                  <a:gd name="connsiteX7" fmla="*/ 1704796 w 1983014"/>
                  <a:gd name="connsiteY7" fmla="*/ 1749816 h 2991507"/>
                  <a:gd name="connsiteX8" fmla="*/ 1962085 w 1983014"/>
                  <a:gd name="connsiteY8" fmla="*/ 1866208 h 2991507"/>
                  <a:gd name="connsiteX9" fmla="*/ 1935959 w 1983014"/>
                  <a:gd name="connsiteY9" fmla="*/ 1943962 h 2991507"/>
                  <a:gd name="connsiteX10" fmla="*/ 1682972 w 1983014"/>
                  <a:gd name="connsiteY10" fmla="*/ 2106263 h 2991507"/>
                  <a:gd name="connsiteX11" fmla="*/ 1282880 w 1983014"/>
                  <a:gd name="connsiteY11" fmla="*/ 2208104 h 2991507"/>
                  <a:gd name="connsiteX12" fmla="*/ 965565 w 1983014"/>
                  <a:gd name="connsiteY12" fmla="*/ 2195250 h 2991507"/>
                  <a:gd name="connsiteX13" fmla="*/ 608473 w 1983014"/>
                  <a:gd name="connsiteY13" fmla="*/ 2089164 h 2991507"/>
                  <a:gd name="connsiteX14" fmla="*/ 351679 w 1983014"/>
                  <a:gd name="connsiteY14" fmla="*/ 1949541 h 2991507"/>
                  <a:gd name="connsiteX15" fmla="*/ 342833 w 1983014"/>
                  <a:gd name="connsiteY15" fmla="*/ 1997936 h 2991507"/>
                  <a:gd name="connsiteX16" fmla="*/ 396789 w 1983014"/>
                  <a:gd name="connsiteY16" fmla="*/ 2349194 h 2991507"/>
                  <a:gd name="connsiteX17" fmla="*/ 488935 w 1983014"/>
                  <a:gd name="connsiteY17" fmla="*/ 2732957 h 2991507"/>
                  <a:gd name="connsiteX18" fmla="*/ 552973 w 1983014"/>
                  <a:gd name="connsiteY18" fmla="*/ 2882494 h 2991507"/>
                  <a:gd name="connsiteX19" fmla="*/ 250492 w 1983014"/>
                  <a:gd name="connsiteY19" fmla="*/ 2991507 h 2991507"/>
                  <a:gd name="connsiteX20" fmla="*/ 78078 w 1983014"/>
                  <a:gd name="connsiteY20" fmla="*/ 2358824 h 2991507"/>
                  <a:gd name="connsiteX21" fmla="*/ 129 w 1983014"/>
                  <a:gd name="connsiteY21" fmla="*/ 1690577 h 2991507"/>
                  <a:gd name="connsiteX22" fmla="*/ 119976 w 1983014"/>
                  <a:gd name="connsiteY22" fmla="*/ 908009 h 2991507"/>
                  <a:gd name="connsiteX23" fmla="*/ 308108 w 1983014"/>
                  <a:gd name="connsiteY23" fmla="*/ 433148 h 2991507"/>
                  <a:gd name="connsiteX24" fmla="*/ 473615 w 1983014"/>
                  <a:gd name="connsiteY24" fmla="*/ 172515 h 2991507"/>
                  <a:gd name="connsiteX25" fmla="*/ 642466 w 1983014"/>
                  <a:gd name="connsiteY25" fmla="*/ 0 h 2991507"/>
                  <a:gd name="connsiteX26" fmla="*/ 761688 w 1983014"/>
                  <a:gd name="connsiteY26" fmla="*/ 332056 h 2991507"/>
                  <a:gd name="connsiteX27" fmla="*/ 754574 w 1983014"/>
                  <a:gd name="connsiteY27" fmla="*/ 678085 h 2991507"/>
                  <a:gd name="connsiteX28" fmla="*/ 577472 w 1983014"/>
                  <a:gd name="connsiteY28" fmla="*/ 1005788 h 2991507"/>
                  <a:gd name="connsiteX29" fmla="*/ 579946 w 1983014"/>
                  <a:gd name="connsiteY29" fmla="*/ 1049853 h 2991507"/>
                  <a:gd name="connsiteX30" fmla="*/ 998684 w 1983014"/>
                  <a:gd name="connsiteY30" fmla="*/ 813397 h 2991507"/>
                  <a:gd name="connsiteX31" fmla="*/ 1491078 w 1983014"/>
                  <a:gd name="connsiteY31" fmla="*/ 701311 h 2991507"/>
                  <a:gd name="connsiteX32" fmla="*/ 1503680 w 1983014"/>
                  <a:gd name="connsiteY32" fmla="*/ 708401 h 2991507"/>
                  <a:gd name="connsiteX0" fmla="*/ 1503750 w 1983084"/>
                  <a:gd name="connsiteY0" fmla="*/ 708401 h 2991507"/>
                  <a:gd name="connsiteX1" fmla="*/ 1441157 w 1983084"/>
                  <a:gd name="connsiteY1" fmla="*/ 919813 h 2991507"/>
                  <a:gd name="connsiteX2" fmla="*/ 1219954 w 1983084"/>
                  <a:gd name="connsiteY2" fmla="*/ 1213129 h 2991507"/>
                  <a:gd name="connsiteX3" fmla="*/ 939073 w 1983084"/>
                  <a:gd name="connsiteY3" fmla="*/ 1450576 h 2991507"/>
                  <a:gd name="connsiteX4" fmla="*/ 596812 w 1983084"/>
                  <a:gd name="connsiteY4" fmla="*/ 1632245 h 2991507"/>
                  <a:gd name="connsiteX5" fmla="*/ 767160 w 1983084"/>
                  <a:gd name="connsiteY5" fmla="*/ 1653421 h 2991507"/>
                  <a:gd name="connsiteX6" fmla="*/ 1304774 w 1983084"/>
                  <a:gd name="connsiteY6" fmla="*/ 1655250 h 2991507"/>
                  <a:gd name="connsiteX7" fmla="*/ 1704866 w 1983084"/>
                  <a:gd name="connsiteY7" fmla="*/ 1749816 h 2991507"/>
                  <a:gd name="connsiteX8" fmla="*/ 1962155 w 1983084"/>
                  <a:gd name="connsiteY8" fmla="*/ 1866208 h 2991507"/>
                  <a:gd name="connsiteX9" fmla="*/ 1936029 w 1983084"/>
                  <a:gd name="connsiteY9" fmla="*/ 1943962 h 2991507"/>
                  <a:gd name="connsiteX10" fmla="*/ 1683042 w 1983084"/>
                  <a:gd name="connsiteY10" fmla="*/ 2106263 h 2991507"/>
                  <a:gd name="connsiteX11" fmla="*/ 1282950 w 1983084"/>
                  <a:gd name="connsiteY11" fmla="*/ 2208104 h 2991507"/>
                  <a:gd name="connsiteX12" fmla="*/ 965635 w 1983084"/>
                  <a:gd name="connsiteY12" fmla="*/ 2195250 h 2991507"/>
                  <a:gd name="connsiteX13" fmla="*/ 608543 w 1983084"/>
                  <a:gd name="connsiteY13" fmla="*/ 2089164 h 2991507"/>
                  <a:gd name="connsiteX14" fmla="*/ 351749 w 1983084"/>
                  <a:gd name="connsiteY14" fmla="*/ 1949541 h 2991507"/>
                  <a:gd name="connsiteX15" fmla="*/ 342903 w 1983084"/>
                  <a:gd name="connsiteY15" fmla="*/ 1997936 h 2991507"/>
                  <a:gd name="connsiteX16" fmla="*/ 396859 w 1983084"/>
                  <a:gd name="connsiteY16" fmla="*/ 2349194 h 2991507"/>
                  <a:gd name="connsiteX17" fmla="*/ 489005 w 1983084"/>
                  <a:gd name="connsiteY17" fmla="*/ 2732957 h 2991507"/>
                  <a:gd name="connsiteX18" fmla="*/ 553043 w 1983084"/>
                  <a:gd name="connsiteY18" fmla="*/ 2882494 h 2991507"/>
                  <a:gd name="connsiteX19" fmla="*/ 250562 w 1983084"/>
                  <a:gd name="connsiteY19" fmla="*/ 2991507 h 2991507"/>
                  <a:gd name="connsiteX20" fmla="*/ 63305 w 1983084"/>
                  <a:gd name="connsiteY20" fmla="*/ 2363639 h 2991507"/>
                  <a:gd name="connsiteX21" fmla="*/ 199 w 1983084"/>
                  <a:gd name="connsiteY21" fmla="*/ 1690577 h 2991507"/>
                  <a:gd name="connsiteX22" fmla="*/ 120046 w 1983084"/>
                  <a:gd name="connsiteY22" fmla="*/ 908009 h 2991507"/>
                  <a:gd name="connsiteX23" fmla="*/ 308178 w 1983084"/>
                  <a:gd name="connsiteY23" fmla="*/ 433148 h 2991507"/>
                  <a:gd name="connsiteX24" fmla="*/ 473685 w 1983084"/>
                  <a:gd name="connsiteY24" fmla="*/ 172515 h 2991507"/>
                  <a:gd name="connsiteX25" fmla="*/ 642536 w 1983084"/>
                  <a:gd name="connsiteY25" fmla="*/ 0 h 2991507"/>
                  <a:gd name="connsiteX26" fmla="*/ 761758 w 1983084"/>
                  <a:gd name="connsiteY26" fmla="*/ 332056 h 2991507"/>
                  <a:gd name="connsiteX27" fmla="*/ 754644 w 1983084"/>
                  <a:gd name="connsiteY27" fmla="*/ 678085 h 2991507"/>
                  <a:gd name="connsiteX28" fmla="*/ 577542 w 1983084"/>
                  <a:gd name="connsiteY28" fmla="*/ 1005788 h 2991507"/>
                  <a:gd name="connsiteX29" fmla="*/ 580016 w 1983084"/>
                  <a:gd name="connsiteY29" fmla="*/ 1049853 h 2991507"/>
                  <a:gd name="connsiteX30" fmla="*/ 998754 w 1983084"/>
                  <a:gd name="connsiteY30" fmla="*/ 813397 h 2991507"/>
                  <a:gd name="connsiteX31" fmla="*/ 1491148 w 1983084"/>
                  <a:gd name="connsiteY31" fmla="*/ 701311 h 2991507"/>
                  <a:gd name="connsiteX32" fmla="*/ 1503750 w 1983084"/>
                  <a:gd name="connsiteY32" fmla="*/ 708401 h 2991507"/>
                  <a:gd name="connsiteX0" fmla="*/ 1503751 w 1983085"/>
                  <a:gd name="connsiteY0" fmla="*/ 708401 h 2991507"/>
                  <a:gd name="connsiteX1" fmla="*/ 1441158 w 1983085"/>
                  <a:gd name="connsiteY1" fmla="*/ 919813 h 2991507"/>
                  <a:gd name="connsiteX2" fmla="*/ 1219955 w 1983085"/>
                  <a:gd name="connsiteY2" fmla="*/ 1213129 h 2991507"/>
                  <a:gd name="connsiteX3" fmla="*/ 939074 w 1983085"/>
                  <a:gd name="connsiteY3" fmla="*/ 1450576 h 2991507"/>
                  <a:gd name="connsiteX4" fmla="*/ 596813 w 1983085"/>
                  <a:gd name="connsiteY4" fmla="*/ 1632245 h 2991507"/>
                  <a:gd name="connsiteX5" fmla="*/ 767161 w 1983085"/>
                  <a:gd name="connsiteY5" fmla="*/ 1653421 h 2991507"/>
                  <a:gd name="connsiteX6" fmla="*/ 1304775 w 1983085"/>
                  <a:gd name="connsiteY6" fmla="*/ 1655250 h 2991507"/>
                  <a:gd name="connsiteX7" fmla="*/ 1704867 w 1983085"/>
                  <a:gd name="connsiteY7" fmla="*/ 1749816 h 2991507"/>
                  <a:gd name="connsiteX8" fmla="*/ 1962156 w 1983085"/>
                  <a:gd name="connsiteY8" fmla="*/ 1866208 h 2991507"/>
                  <a:gd name="connsiteX9" fmla="*/ 1936030 w 1983085"/>
                  <a:gd name="connsiteY9" fmla="*/ 1943962 h 2991507"/>
                  <a:gd name="connsiteX10" fmla="*/ 1683043 w 1983085"/>
                  <a:gd name="connsiteY10" fmla="*/ 2106263 h 2991507"/>
                  <a:gd name="connsiteX11" fmla="*/ 1282951 w 1983085"/>
                  <a:gd name="connsiteY11" fmla="*/ 2208104 h 2991507"/>
                  <a:gd name="connsiteX12" fmla="*/ 965636 w 1983085"/>
                  <a:gd name="connsiteY12" fmla="*/ 2195250 h 2991507"/>
                  <a:gd name="connsiteX13" fmla="*/ 608544 w 1983085"/>
                  <a:gd name="connsiteY13" fmla="*/ 2089164 h 2991507"/>
                  <a:gd name="connsiteX14" fmla="*/ 351750 w 1983085"/>
                  <a:gd name="connsiteY14" fmla="*/ 1949541 h 2991507"/>
                  <a:gd name="connsiteX15" fmla="*/ 342904 w 1983085"/>
                  <a:gd name="connsiteY15" fmla="*/ 1997936 h 2991507"/>
                  <a:gd name="connsiteX16" fmla="*/ 396860 w 1983085"/>
                  <a:gd name="connsiteY16" fmla="*/ 2349194 h 2991507"/>
                  <a:gd name="connsiteX17" fmla="*/ 509109 w 1983085"/>
                  <a:gd name="connsiteY17" fmla="*/ 2762247 h 2991507"/>
                  <a:gd name="connsiteX18" fmla="*/ 553044 w 1983085"/>
                  <a:gd name="connsiteY18" fmla="*/ 2882494 h 2991507"/>
                  <a:gd name="connsiteX19" fmla="*/ 250563 w 1983085"/>
                  <a:gd name="connsiteY19" fmla="*/ 2991507 h 2991507"/>
                  <a:gd name="connsiteX20" fmla="*/ 63306 w 1983085"/>
                  <a:gd name="connsiteY20" fmla="*/ 2363639 h 2991507"/>
                  <a:gd name="connsiteX21" fmla="*/ 200 w 1983085"/>
                  <a:gd name="connsiteY21" fmla="*/ 1690577 h 2991507"/>
                  <a:gd name="connsiteX22" fmla="*/ 120047 w 1983085"/>
                  <a:gd name="connsiteY22" fmla="*/ 908009 h 2991507"/>
                  <a:gd name="connsiteX23" fmla="*/ 308179 w 1983085"/>
                  <a:gd name="connsiteY23" fmla="*/ 433148 h 2991507"/>
                  <a:gd name="connsiteX24" fmla="*/ 473686 w 1983085"/>
                  <a:gd name="connsiteY24" fmla="*/ 172515 h 2991507"/>
                  <a:gd name="connsiteX25" fmla="*/ 642537 w 1983085"/>
                  <a:gd name="connsiteY25" fmla="*/ 0 h 2991507"/>
                  <a:gd name="connsiteX26" fmla="*/ 761759 w 1983085"/>
                  <a:gd name="connsiteY26" fmla="*/ 332056 h 2991507"/>
                  <a:gd name="connsiteX27" fmla="*/ 754645 w 1983085"/>
                  <a:gd name="connsiteY27" fmla="*/ 678085 h 2991507"/>
                  <a:gd name="connsiteX28" fmla="*/ 577543 w 1983085"/>
                  <a:gd name="connsiteY28" fmla="*/ 1005788 h 2991507"/>
                  <a:gd name="connsiteX29" fmla="*/ 580017 w 1983085"/>
                  <a:gd name="connsiteY29" fmla="*/ 1049853 h 2991507"/>
                  <a:gd name="connsiteX30" fmla="*/ 998755 w 1983085"/>
                  <a:gd name="connsiteY30" fmla="*/ 813397 h 2991507"/>
                  <a:gd name="connsiteX31" fmla="*/ 1491149 w 1983085"/>
                  <a:gd name="connsiteY31" fmla="*/ 701311 h 2991507"/>
                  <a:gd name="connsiteX32" fmla="*/ 1503751 w 1983085"/>
                  <a:gd name="connsiteY32" fmla="*/ 708401 h 299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983085" h="2991507">
                    <a:moveTo>
                      <a:pt x="1503751" y="708401"/>
                    </a:moveTo>
                    <a:cubicBezTo>
                      <a:pt x="1523712" y="737061"/>
                      <a:pt x="1480707" y="845173"/>
                      <a:pt x="1441158" y="919813"/>
                    </a:cubicBezTo>
                    <a:cubicBezTo>
                      <a:pt x="1395959" y="1005116"/>
                      <a:pt x="1303636" y="1124669"/>
                      <a:pt x="1219955" y="1213129"/>
                    </a:cubicBezTo>
                    <a:cubicBezTo>
                      <a:pt x="1136275" y="1301590"/>
                      <a:pt x="1042931" y="1380723"/>
                      <a:pt x="939074" y="1450576"/>
                    </a:cubicBezTo>
                    <a:cubicBezTo>
                      <a:pt x="835217" y="1520429"/>
                      <a:pt x="606345" y="1620692"/>
                      <a:pt x="596813" y="1632245"/>
                    </a:cubicBezTo>
                    <a:cubicBezTo>
                      <a:pt x="587281" y="1643798"/>
                      <a:pt x="649167" y="1649587"/>
                      <a:pt x="767161" y="1653421"/>
                    </a:cubicBezTo>
                    <a:cubicBezTo>
                      <a:pt x="885155" y="1657255"/>
                      <a:pt x="1148491" y="1639184"/>
                      <a:pt x="1304775" y="1655250"/>
                    </a:cubicBezTo>
                    <a:cubicBezTo>
                      <a:pt x="1461059" y="1671316"/>
                      <a:pt x="1595303" y="1714658"/>
                      <a:pt x="1704867" y="1749816"/>
                    </a:cubicBezTo>
                    <a:cubicBezTo>
                      <a:pt x="1814430" y="1784976"/>
                      <a:pt x="1923629" y="1833850"/>
                      <a:pt x="1962156" y="1866208"/>
                    </a:cubicBezTo>
                    <a:cubicBezTo>
                      <a:pt x="2000683" y="1898565"/>
                      <a:pt x="1982548" y="1903952"/>
                      <a:pt x="1936030" y="1943962"/>
                    </a:cubicBezTo>
                    <a:cubicBezTo>
                      <a:pt x="1889511" y="1983971"/>
                      <a:pt x="1791890" y="2062239"/>
                      <a:pt x="1683043" y="2106263"/>
                    </a:cubicBezTo>
                    <a:cubicBezTo>
                      <a:pt x="1574197" y="2150286"/>
                      <a:pt x="1402519" y="2193274"/>
                      <a:pt x="1282951" y="2208104"/>
                    </a:cubicBezTo>
                    <a:cubicBezTo>
                      <a:pt x="1163382" y="2222935"/>
                      <a:pt x="1078036" y="2215074"/>
                      <a:pt x="965636" y="2195250"/>
                    </a:cubicBezTo>
                    <a:cubicBezTo>
                      <a:pt x="853235" y="2175427"/>
                      <a:pt x="710858" y="2130115"/>
                      <a:pt x="608544" y="2089164"/>
                    </a:cubicBezTo>
                    <a:cubicBezTo>
                      <a:pt x="506230" y="2048213"/>
                      <a:pt x="368968" y="1961518"/>
                      <a:pt x="351750" y="1949541"/>
                    </a:cubicBezTo>
                    <a:cubicBezTo>
                      <a:pt x="334532" y="1937564"/>
                      <a:pt x="335386" y="1931327"/>
                      <a:pt x="342904" y="1997936"/>
                    </a:cubicBezTo>
                    <a:cubicBezTo>
                      <a:pt x="350422" y="2064545"/>
                      <a:pt x="369159" y="2221809"/>
                      <a:pt x="396860" y="2349194"/>
                    </a:cubicBezTo>
                    <a:cubicBezTo>
                      <a:pt x="424561" y="2476579"/>
                      <a:pt x="467735" y="2639985"/>
                      <a:pt x="509109" y="2762247"/>
                    </a:cubicBezTo>
                    <a:lnTo>
                      <a:pt x="553044" y="2882494"/>
                    </a:lnTo>
                    <a:cubicBezTo>
                      <a:pt x="473777" y="2939687"/>
                      <a:pt x="326860" y="2968014"/>
                      <a:pt x="250563" y="2991507"/>
                    </a:cubicBezTo>
                    <a:cubicBezTo>
                      <a:pt x="170949" y="2783480"/>
                      <a:pt x="105033" y="2580461"/>
                      <a:pt x="63306" y="2363639"/>
                    </a:cubicBezTo>
                    <a:cubicBezTo>
                      <a:pt x="21579" y="2146817"/>
                      <a:pt x="-2461" y="1929490"/>
                      <a:pt x="200" y="1690577"/>
                    </a:cubicBezTo>
                    <a:cubicBezTo>
                      <a:pt x="2859" y="1451663"/>
                      <a:pt x="68717" y="1117581"/>
                      <a:pt x="120047" y="908009"/>
                    </a:cubicBezTo>
                    <a:cubicBezTo>
                      <a:pt x="171377" y="698438"/>
                      <a:pt x="249239" y="555730"/>
                      <a:pt x="308179" y="433148"/>
                    </a:cubicBezTo>
                    <a:cubicBezTo>
                      <a:pt x="367119" y="310566"/>
                      <a:pt x="414822" y="245163"/>
                      <a:pt x="473686" y="172515"/>
                    </a:cubicBezTo>
                    <a:cubicBezTo>
                      <a:pt x="525192" y="108949"/>
                      <a:pt x="595112" y="17610"/>
                      <a:pt x="642537" y="0"/>
                    </a:cubicBezTo>
                    <a:cubicBezTo>
                      <a:pt x="709556" y="115352"/>
                      <a:pt x="737990" y="210065"/>
                      <a:pt x="761759" y="332056"/>
                    </a:cubicBezTo>
                    <a:cubicBezTo>
                      <a:pt x="780973" y="477891"/>
                      <a:pt x="781276" y="547748"/>
                      <a:pt x="754645" y="678085"/>
                    </a:cubicBezTo>
                    <a:cubicBezTo>
                      <a:pt x="727497" y="810951"/>
                      <a:pt x="606647" y="943826"/>
                      <a:pt x="577543" y="1005788"/>
                    </a:cubicBezTo>
                    <a:cubicBezTo>
                      <a:pt x="548438" y="1067749"/>
                      <a:pt x="509816" y="1081918"/>
                      <a:pt x="580017" y="1049853"/>
                    </a:cubicBezTo>
                    <a:cubicBezTo>
                      <a:pt x="650219" y="1017789"/>
                      <a:pt x="846899" y="871489"/>
                      <a:pt x="998755" y="813397"/>
                    </a:cubicBezTo>
                    <a:cubicBezTo>
                      <a:pt x="1150609" y="755308"/>
                      <a:pt x="1446228" y="697135"/>
                      <a:pt x="1491149" y="701311"/>
                    </a:cubicBezTo>
                    <a:cubicBezTo>
                      <a:pt x="1496764" y="701833"/>
                      <a:pt x="1500901" y="704307"/>
                      <a:pt x="1503751" y="708401"/>
                    </a:cubicBezTo>
                    <a:close/>
                  </a:path>
                </a:pathLst>
              </a:custGeom>
              <a:solidFill>
                <a:schemeClr val="accent3">
                  <a:lumMod val="20000"/>
                  <a:lumOff val="8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D4923AE-FB6B-7535-75FF-621DF0A9D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FD6CBDD-BF76-A0F3-9DE2-D2BA66846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6" y="1695389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76DC256-81E6-428D-0991-4AEEBA85B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548928" y="4615308"/>
              <a:ext cx="409502" cy="412308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468508"/>
                <a:gd name="connsiteY0" fmla="*/ 326 h 4964273"/>
                <a:gd name="connsiteX1" fmla="*/ 3964140 w 4468508"/>
                <a:gd name="connsiteY1" fmla="*/ 591130 h 4964273"/>
                <a:gd name="connsiteX2" fmla="*/ 4451030 w 4468508"/>
                <a:gd name="connsiteY2" fmla="*/ 3809413 h 4964273"/>
                <a:gd name="connsiteX3" fmla="*/ 3419865 w 4468508"/>
                <a:gd name="connsiteY3" fmla="*/ 4845181 h 4964273"/>
                <a:gd name="connsiteX4" fmla="*/ 1074535 w 4468508"/>
                <a:gd name="connsiteY4" fmla="*/ 4657562 h 4964273"/>
                <a:gd name="connsiteX5" fmla="*/ 33359 w 4468508"/>
                <a:gd name="connsiteY5" fmla="*/ 2995991 h 4964273"/>
                <a:gd name="connsiteX6" fmla="*/ 592137 w 4468508"/>
                <a:gd name="connsiteY6" fmla="*/ 806182 h 4964273"/>
                <a:gd name="connsiteX7" fmla="*/ 2649000 w 4468508"/>
                <a:gd name="connsiteY7" fmla="*/ 326 h 4964273"/>
                <a:gd name="connsiteX0" fmla="*/ 2788684 w 4608192"/>
                <a:gd name="connsiteY0" fmla="*/ 326 h 4845177"/>
                <a:gd name="connsiteX1" fmla="*/ 4103824 w 4608192"/>
                <a:gd name="connsiteY1" fmla="*/ 591130 h 4845177"/>
                <a:gd name="connsiteX2" fmla="*/ 4590714 w 4608192"/>
                <a:gd name="connsiteY2" fmla="*/ 3809413 h 4845177"/>
                <a:gd name="connsiteX3" fmla="*/ 3559549 w 4608192"/>
                <a:gd name="connsiteY3" fmla="*/ 4845181 h 4845177"/>
                <a:gd name="connsiteX4" fmla="*/ 173043 w 4608192"/>
                <a:gd name="connsiteY4" fmla="*/ 2995991 h 4845177"/>
                <a:gd name="connsiteX5" fmla="*/ 731821 w 4608192"/>
                <a:gd name="connsiteY5" fmla="*/ 806182 h 4845177"/>
                <a:gd name="connsiteX6" fmla="*/ 2788684 w 4608192"/>
                <a:gd name="connsiteY6" fmla="*/ 326 h 4845177"/>
                <a:gd name="connsiteX0" fmla="*/ 2788684 w 4656382"/>
                <a:gd name="connsiteY0" fmla="*/ 326 h 4593408"/>
                <a:gd name="connsiteX1" fmla="*/ 4103824 w 4656382"/>
                <a:gd name="connsiteY1" fmla="*/ 591130 h 4593408"/>
                <a:gd name="connsiteX2" fmla="*/ 4590714 w 4656382"/>
                <a:gd name="connsiteY2" fmla="*/ 3809413 h 4593408"/>
                <a:gd name="connsiteX3" fmla="*/ 2737164 w 4656382"/>
                <a:gd name="connsiteY3" fmla="*/ 4593410 h 4593408"/>
                <a:gd name="connsiteX4" fmla="*/ 173043 w 4656382"/>
                <a:gd name="connsiteY4" fmla="*/ 2995991 h 4593408"/>
                <a:gd name="connsiteX5" fmla="*/ 731821 w 4656382"/>
                <a:gd name="connsiteY5" fmla="*/ 806182 h 4593408"/>
                <a:gd name="connsiteX6" fmla="*/ 2788684 w 4656382"/>
                <a:gd name="connsiteY6" fmla="*/ 326 h 4593408"/>
                <a:gd name="connsiteX0" fmla="*/ 2788684 w 4720632"/>
                <a:gd name="connsiteY0" fmla="*/ 326 h 4593408"/>
                <a:gd name="connsiteX1" fmla="*/ 4103824 w 4720632"/>
                <a:gd name="connsiteY1" fmla="*/ 591130 h 4593408"/>
                <a:gd name="connsiteX2" fmla="*/ 4661706 w 4720632"/>
                <a:gd name="connsiteY2" fmla="*/ 3597011 h 4593408"/>
                <a:gd name="connsiteX3" fmla="*/ 2737164 w 4720632"/>
                <a:gd name="connsiteY3" fmla="*/ 4593410 h 4593408"/>
                <a:gd name="connsiteX4" fmla="*/ 173043 w 4720632"/>
                <a:gd name="connsiteY4" fmla="*/ 2995991 h 4593408"/>
                <a:gd name="connsiteX5" fmla="*/ 731821 w 4720632"/>
                <a:gd name="connsiteY5" fmla="*/ 806182 h 4593408"/>
                <a:gd name="connsiteX6" fmla="*/ 2788684 w 4720632"/>
                <a:gd name="connsiteY6" fmla="*/ 326 h 4593408"/>
                <a:gd name="connsiteX0" fmla="*/ 2615637 w 4547585"/>
                <a:gd name="connsiteY0" fmla="*/ 326 h 4593408"/>
                <a:gd name="connsiteX1" fmla="*/ 3930777 w 4547585"/>
                <a:gd name="connsiteY1" fmla="*/ 591130 h 4593408"/>
                <a:gd name="connsiteX2" fmla="*/ 4488659 w 4547585"/>
                <a:gd name="connsiteY2" fmla="*/ 3597011 h 4593408"/>
                <a:gd name="connsiteX3" fmla="*/ 2564117 w 4547585"/>
                <a:gd name="connsiteY3" fmla="*/ 4593410 h 4593408"/>
                <a:gd name="connsiteX4" fmla="*/ -4 w 4547585"/>
                <a:gd name="connsiteY4" fmla="*/ 2995991 h 4593408"/>
                <a:gd name="connsiteX5" fmla="*/ 2615637 w 4547585"/>
                <a:gd name="connsiteY5" fmla="*/ 326 h 4593408"/>
                <a:gd name="connsiteX0" fmla="*/ 1599114 w 4547585"/>
                <a:gd name="connsiteY0" fmla="*/ 673 h 4392722"/>
                <a:gd name="connsiteX1" fmla="*/ 3930777 w 4547585"/>
                <a:gd name="connsiteY1" fmla="*/ 390444 h 4392722"/>
                <a:gd name="connsiteX2" fmla="*/ 4488659 w 4547585"/>
                <a:gd name="connsiteY2" fmla="*/ 3396325 h 4392722"/>
                <a:gd name="connsiteX3" fmla="*/ 2564117 w 4547585"/>
                <a:gd name="connsiteY3" fmla="*/ 4392724 h 4392722"/>
                <a:gd name="connsiteX4" fmla="*/ -4 w 4547585"/>
                <a:gd name="connsiteY4" fmla="*/ 2795305 h 4392722"/>
                <a:gd name="connsiteX5" fmla="*/ 1599114 w 4547585"/>
                <a:gd name="connsiteY5" fmla="*/ 673 h 4392722"/>
                <a:gd name="connsiteX0" fmla="*/ 1599114 w 4556102"/>
                <a:gd name="connsiteY0" fmla="*/ 673 h 4345138"/>
                <a:gd name="connsiteX1" fmla="*/ 3930777 w 4556102"/>
                <a:gd name="connsiteY1" fmla="*/ 390444 h 4345138"/>
                <a:gd name="connsiteX2" fmla="*/ 4488659 w 4556102"/>
                <a:gd name="connsiteY2" fmla="*/ 3396325 h 4345138"/>
                <a:gd name="connsiteX3" fmla="*/ 2425030 w 4556102"/>
                <a:gd name="connsiteY3" fmla="*/ 4345136 h 4345138"/>
                <a:gd name="connsiteX4" fmla="*/ -4 w 4556102"/>
                <a:gd name="connsiteY4" fmla="*/ 2795305 h 4345138"/>
                <a:gd name="connsiteX5" fmla="*/ 1599114 w 4556102"/>
                <a:gd name="connsiteY5" fmla="*/ 673 h 4345138"/>
                <a:gd name="connsiteX0" fmla="*/ 1308676 w 4265664"/>
                <a:gd name="connsiteY0" fmla="*/ 673 h 4345138"/>
                <a:gd name="connsiteX1" fmla="*/ 3640339 w 4265664"/>
                <a:gd name="connsiteY1" fmla="*/ 390444 h 4345138"/>
                <a:gd name="connsiteX2" fmla="*/ 4198221 w 4265664"/>
                <a:gd name="connsiteY2" fmla="*/ 3396325 h 4345138"/>
                <a:gd name="connsiteX3" fmla="*/ 2134592 w 4265664"/>
                <a:gd name="connsiteY3" fmla="*/ 4345136 h 4345138"/>
                <a:gd name="connsiteX4" fmla="*/ 2 w 4265664"/>
                <a:gd name="connsiteY4" fmla="*/ 2737868 h 4345138"/>
                <a:gd name="connsiteX5" fmla="*/ 1308676 w 4265664"/>
                <a:gd name="connsiteY5" fmla="*/ 673 h 4345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5664" h="4345138">
                  <a:moveTo>
                    <a:pt x="1308676" y="673"/>
                  </a:moveTo>
                  <a:cubicBezTo>
                    <a:pt x="1850442" y="-12337"/>
                    <a:pt x="3307336" y="165670"/>
                    <a:pt x="3640339" y="390444"/>
                  </a:cubicBezTo>
                  <a:cubicBezTo>
                    <a:pt x="3940677" y="1025292"/>
                    <a:pt x="4449179" y="2737210"/>
                    <a:pt x="4198221" y="3396325"/>
                  </a:cubicBezTo>
                  <a:cubicBezTo>
                    <a:pt x="3947263" y="4055440"/>
                    <a:pt x="2447418" y="4230167"/>
                    <a:pt x="2134592" y="4345136"/>
                  </a:cubicBezTo>
                  <a:cubicBezTo>
                    <a:pt x="1398314" y="4209566"/>
                    <a:pt x="471290" y="3411035"/>
                    <a:pt x="2" y="2737868"/>
                  </a:cubicBezTo>
                  <a:cubicBezTo>
                    <a:pt x="8589" y="1972354"/>
                    <a:pt x="653546" y="401483"/>
                    <a:pt x="1308676" y="6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21172FE-B9CF-10B0-92B3-57BEAA8F5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660612">
              <a:off x="167659" y="6065699"/>
              <a:ext cx="1487720" cy="526678"/>
            </a:xfrm>
            <a:custGeom>
              <a:avLst/>
              <a:gdLst>
                <a:gd name="connsiteX0" fmla="*/ 1439473 w 1487720"/>
                <a:gd name="connsiteY0" fmla="*/ 521196 h 526678"/>
                <a:gd name="connsiteX1" fmla="*/ 1433188 w 1487720"/>
                <a:gd name="connsiteY1" fmla="*/ 526528 h 526678"/>
                <a:gd name="connsiteX2" fmla="*/ 67222 w 1487720"/>
                <a:gd name="connsiteY2" fmla="*/ 307171 h 526678"/>
                <a:gd name="connsiteX3" fmla="*/ 0 w 1487720"/>
                <a:gd name="connsiteY3" fmla="*/ 294555 h 526678"/>
                <a:gd name="connsiteX4" fmla="*/ 268242 w 1487720"/>
                <a:gd name="connsiteY4" fmla="*/ 0 h 526678"/>
                <a:gd name="connsiteX5" fmla="*/ 310577 w 1487720"/>
                <a:gd name="connsiteY5" fmla="*/ 11227 h 526678"/>
                <a:gd name="connsiteX6" fmla="*/ 1487720 w 1487720"/>
                <a:gd name="connsiteY6" fmla="*/ 325849 h 526678"/>
                <a:gd name="connsiteX7" fmla="*/ 1439473 w 1487720"/>
                <a:gd name="connsiteY7" fmla="*/ 521196 h 526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87720" h="526678">
                  <a:moveTo>
                    <a:pt x="1439473" y="521196"/>
                  </a:moveTo>
                  <a:cubicBezTo>
                    <a:pt x="1437107" y="525287"/>
                    <a:pt x="1434978" y="527261"/>
                    <a:pt x="1433188" y="526528"/>
                  </a:cubicBezTo>
                  <a:cubicBezTo>
                    <a:pt x="1207794" y="520389"/>
                    <a:pt x="426105" y="374521"/>
                    <a:pt x="67222" y="307171"/>
                  </a:cubicBezTo>
                  <a:lnTo>
                    <a:pt x="0" y="294555"/>
                  </a:lnTo>
                  <a:lnTo>
                    <a:pt x="268242" y="0"/>
                  </a:lnTo>
                  <a:lnTo>
                    <a:pt x="310577" y="11227"/>
                  </a:lnTo>
                  <a:cubicBezTo>
                    <a:pt x="744681" y="125621"/>
                    <a:pt x="1449984" y="301896"/>
                    <a:pt x="1487720" y="325849"/>
                  </a:cubicBezTo>
                  <a:cubicBezTo>
                    <a:pt x="1484118" y="360144"/>
                    <a:pt x="1456028" y="492556"/>
                    <a:pt x="1439473" y="5211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C09B663-6B21-B288-E8E8-2935618727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409176">
              <a:off x="794162" y="76905"/>
              <a:ext cx="1736261" cy="869679"/>
            </a:xfrm>
            <a:custGeom>
              <a:avLst/>
              <a:gdLst>
                <a:gd name="connsiteX0" fmla="*/ 331851 w 1773159"/>
                <a:gd name="connsiteY0" fmla="*/ 168087 h 888161"/>
                <a:gd name="connsiteX1" fmla="*/ 1061121 w 1773159"/>
                <a:gd name="connsiteY1" fmla="*/ 7781 h 888161"/>
                <a:gd name="connsiteX2" fmla="*/ 1450508 w 1773159"/>
                <a:gd name="connsiteY2" fmla="*/ 169638 h 888161"/>
                <a:gd name="connsiteX3" fmla="*/ 1729064 w 1773159"/>
                <a:gd name="connsiteY3" fmla="*/ 463520 h 888161"/>
                <a:gd name="connsiteX4" fmla="*/ 1764017 w 1773159"/>
                <a:gd name="connsiteY4" fmla="*/ 534629 h 888161"/>
                <a:gd name="connsiteX5" fmla="*/ 1773159 w 1773159"/>
                <a:gd name="connsiteY5" fmla="*/ 565860 h 888161"/>
                <a:gd name="connsiteX6" fmla="*/ 1372626 w 1773159"/>
                <a:gd name="connsiteY6" fmla="*/ 790507 h 888161"/>
                <a:gd name="connsiteX7" fmla="*/ 1371284 w 1773159"/>
                <a:gd name="connsiteY7" fmla="*/ 768421 h 888161"/>
                <a:gd name="connsiteX8" fmla="*/ 1310100 w 1773159"/>
                <a:gd name="connsiteY8" fmla="*/ 594374 h 888161"/>
                <a:gd name="connsiteX9" fmla="*/ 1003331 w 1773159"/>
                <a:gd name="connsiteY9" fmla="*/ 404270 h 888161"/>
                <a:gd name="connsiteX10" fmla="*/ 716202 w 1773159"/>
                <a:gd name="connsiteY10" fmla="*/ 435893 h 888161"/>
                <a:gd name="connsiteX11" fmla="*/ 474677 w 1773159"/>
                <a:gd name="connsiteY11" fmla="*/ 618825 h 888161"/>
                <a:gd name="connsiteX12" fmla="*/ 402961 w 1773159"/>
                <a:gd name="connsiteY12" fmla="*/ 863892 h 888161"/>
                <a:gd name="connsiteX13" fmla="*/ 0 w 1773159"/>
                <a:gd name="connsiteY13" fmla="*/ 886600 h 888161"/>
                <a:gd name="connsiteX14" fmla="*/ 26790 w 1773159"/>
                <a:gd name="connsiteY14" fmla="*/ 642750 h 888161"/>
                <a:gd name="connsiteX15" fmla="*/ 331851 w 1773159"/>
                <a:gd name="connsiteY15" fmla="*/ 168087 h 888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73159" h="888161">
                  <a:moveTo>
                    <a:pt x="331851" y="168087"/>
                  </a:moveTo>
                  <a:cubicBezTo>
                    <a:pt x="538461" y="45254"/>
                    <a:pt x="770726" y="-24256"/>
                    <a:pt x="1061121" y="7781"/>
                  </a:cubicBezTo>
                  <a:cubicBezTo>
                    <a:pt x="1216744" y="10114"/>
                    <a:pt x="1339184" y="93681"/>
                    <a:pt x="1450508" y="169638"/>
                  </a:cubicBezTo>
                  <a:cubicBezTo>
                    <a:pt x="1561832" y="245594"/>
                    <a:pt x="1669245" y="361901"/>
                    <a:pt x="1729064" y="463520"/>
                  </a:cubicBezTo>
                  <a:cubicBezTo>
                    <a:pt x="1744018" y="488925"/>
                    <a:pt x="1755256" y="511984"/>
                    <a:pt x="1764017" y="534629"/>
                  </a:cubicBezTo>
                  <a:lnTo>
                    <a:pt x="1773159" y="565860"/>
                  </a:lnTo>
                  <a:lnTo>
                    <a:pt x="1372626" y="790507"/>
                  </a:lnTo>
                  <a:lnTo>
                    <a:pt x="1371284" y="768421"/>
                  </a:lnTo>
                  <a:cubicBezTo>
                    <a:pt x="1365900" y="713794"/>
                    <a:pt x="1348241" y="639179"/>
                    <a:pt x="1310100" y="594374"/>
                  </a:cubicBezTo>
                  <a:cubicBezTo>
                    <a:pt x="1249073" y="522685"/>
                    <a:pt x="1102314" y="430683"/>
                    <a:pt x="1003331" y="404270"/>
                  </a:cubicBezTo>
                  <a:cubicBezTo>
                    <a:pt x="904348" y="377856"/>
                    <a:pt x="804311" y="400134"/>
                    <a:pt x="716202" y="435893"/>
                  </a:cubicBezTo>
                  <a:cubicBezTo>
                    <a:pt x="628093" y="471652"/>
                    <a:pt x="526884" y="547492"/>
                    <a:pt x="474677" y="618825"/>
                  </a:cubicBezTo>
                  <a:cubicBezTo>
                    <a:pt x="422469" y="690158"/>
                    <a:pt x="431747" y="733610"/>
                    <a:pt x="402961" y="863892"/>
                  </a:cubicBezTo>
                  <a:cubicBezTo>
                    <a:pt x="272145" y="872835"/>
                    <a:pt x="38155" y="894063"/>
                    <a:pt x="0" y="886600"/>
                  </a:cubicBezTo>
                  <a:cubicBezTo>
                    <a:pt x="4030" y="794811"/>
                    <a:pt x="4785" y="790489"/>
                    <a:pt x="26790" y="642750"/>
                  </a:cubicBezTo>
                  <a:cubicBezTo>
                    <a:pt x="47889" y="545212"/>
                    <a:pt x="167623" y="275216"/>
                    <a:pt x="331851" y="168087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16819A34-E7EA-9159-1C2B-790FF82D6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-30530" y="1331000"/>
              <a:ext cx="1146582" cy="1328464"/>
            </a:xfrm>
            <a:custGeom>
              <a:avLst/>
              <a:gdLst>
                <a:gd name="connsiteX0" fmla="*/ 987253 w 1146582"/>
                <a:gd name="connsiteY0" fmla="*/ 0 h 1328464"/>
                <a:gd name="connsiteX1" fmla="*/ 1109354 w 1146582"/>
                <a:gd name="connsiteY1" fmla="*/ 544414 h 1328464"/>
                <a:gd name="connsiteX2" fmla="*/ 1146561 w 1146582"/>
                <a:gd name="connsiteY2" fmla="*/ 826694 h 1328464"/>
                <a:gd name="connsiteX3" fmla="*/ 1011368 w 1146582"/>
                <a:gd name="connsiteY3" fmla="*/ 1171962 h 1328464"/>
                <a:gd name="connsiteX4" fmla="*/ 719380 w 1146582"/>
                <a:gd name="connsiteY4" fmla="*/ 1315454 h 1328464"/>
                <a:gd name="connsiteX5" fmla="*/ 265196 w 1146582"/>
                <a:gd name="connsiteY5" fmla="*/ 1272587 h 1328464"/>
                <a:gd name="connsiteX6" fmla="*/ 46238 w 1146582"/>
                <a:gd name="connsiteY6" fmla="*/ 881123 h 1328464"/>
                <a:gd name="connsiteX7" fmla="*/ 10655 w 1146582"/>
                <a:gd name="connsiteY7" fmla="*/ 740123 h 1328464"/>
                <a:gd name="connsiteX8" fmla="*/ 0 w 1146582"/>
                <a:gd name="connsiteY8" fmla="*/ 694938 h 1328464"/>
                <a:gd name="connsiteX9" fmla="*/ 112700 w 1146582"/>
                <a:gd name="connsiteY9" fmla="*/ 300778 h 1328464"/>
                <a:gd name="connsiteX10" fmla="*/ 143129 w 1146582"/>
                <a:gd name="connsiteY10" fmla="*/ 327201 h 1328464"/>
                <a:gd name="connsiteX11" fmla="*/ 613195 w 1146582"/>
                <a:gd name="connsiteY11" fmla="*/ 873154 h 1328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46582" h="1328464">
                  <a:moveTo>
                    <a:pt x="987253" y="0"/>
                  </a:moveTo>
                  <a:cubicBezTo>
                    <a:pt x="1037510" y="230440"/>
                    <a:pt x="1085122" y="332004"/>
                    <a:pt x="1109354" y="544414"/>
                  </a:cubicBezTo>
                  <a:lnTo>
                    <a:pt x="1146561" y="826694"/>
                  </a:lnTo>
                  <a:cubicBezTo>
                    <a:pt x="1147499" y="1014698"/>
                    <a:pt x="1118563" y="1062395"/>
                    <a:pt x="1011368" y="1171962"/>
                  </a:cubicBezTo>
                  <a:cubicBezTo>
                    <a:pt x="946330" y="1246258"/>
                    <a:pt x="843742" y="1298683"/>
                    <a:pt x="719380" y="1315454"/>
                  </a:cubicBezTo>
                  <a:cubicBezTo>
                    <a:pt x="595018" y="1332225"/>
                    <a:pt x="377386" y="1344975"/>
                    <a:pt x="265196" y="1272587"/>
                  </a:cubicBezTo>
                  <a:cubicBezTo>
                    <a:pt x="153006" y="1200199"/>
                    <a:pt x="67231" y="971173"/>
                    <a:pt x="46238" y="881123"/>
                  </a:cubicBezTo>
                  <a:cubicBezTo>
                    <a:pt x="36193" y="843663"/>
                    <a:pt x="23920" y="795158"/>
                    <a:pt x="10655" y="740123"/>
                  </a:cubicBezTo>
                  <a:lnTo>
                    <a:pt x="0" y="694938"/>
                  </a:lnTo>
                  <a:lnTo>
                    <a:pt x="112700" y="300778"/>
                  </a:lnTo>
                  <a:lnTo>
                    <a:pt x="143129" y="327201"/>
                  </a:lnTo>
                  <a:cubicBezTo>
                    <a:pt x="298774" y="478459"/>
                    <a:pt x="475024" y="719693"/>
                    <a:pt x="613195" y="87315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B016F68-1C4F-DF6E-DE4A-5105FBE12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7325970">
              <a:off x="1447059" y="5141505"/>
              <a:ext cx="1563560" cy="920486"/>
            </a:xfrm>
            <a:custGeom>
              <a:avLst/>
              <a:gdLst>
                <a:gd name="connsiteX0" fmla="*/ 9881 w 1739875"/>
                <a:gd name="connsiteY0" fmla="*/ 509263 h 754659"/>
                <a:gd name="connsiteX1" fmla="*/ 497935 w 1739875"/>
                <a:gd name="connsiteY1" fmla="*/ 71697 h 754659"/>
                <a:gd name="connsiteX2" fmla="*/ 1120625 w 1739875"/>
                <a:gd name="connsiteY2" fmla="*/ 43648 h 754659"/>
                <a:gd name="connsiteX3" fmla="*/ 1608679 w 1739875"/>
                <a:gd name="connsiteY3" fmla="*/ 503653 h 754659"/>
                <a:gd name="connsiteX4" fmla="*/ 1737705 w 1739875"/>
                <a:gd name="connsiteY4" fmla="*/ 744875 h 754659"/>
                <a:gd name="connsiteX5" fmla="*/ 1535751 w 1739875"/>
                <a:gd name="connsiteY5" fmla="*/ 711216 h 754659"/>
                <a:gd name="connsiteX6" fmla="*/ 284762 w 1739875"/>
                <a:gd name="connsiteY6" fmla="*/ 559751 h 754659"/>
                <a:gd name="connsiteX7" fmla="*/ 9881 w 1739875"/>
                <a:gd name="connsiteY7" fmla="*/ 509263 h 754659"/>
                <a:gd name="connsiteX0" fmla="*/ 9881 w 1745871"/>
                <a:gd name="connsiteY0" fmla="*/ 509263 h 755689"/>
                <a:gd name="connsiteX1" fmla="*/ 497935 w 1745871"/>
                <a:gd name="connsiteY1" fmla="*/ 71697 h 755689"/>
                <a:gd name="connsiteX2" fmla="*/ 1120625 w 1745871"/>
                <a:gd name="connsiteY2" fmla="*/ 43648 h 755689"/>
                <a:gd name="connsiteX3" fmla="*/ 1608679 w 1745871"/>
                <a:gd name="connsiteY3" fmla="*/ 503653 h 755689"/>
                <a:gd name="connsiteX4" fmla="*/ 1737705 w 1745871"/>
                <a:gd name="connsiteY4" fmla="*/ 744875 h 755689"/>
                <a:gd name="connsiteX5" fmla="*/ 1426819 w 1745871"/>
                <a:gd name="connsiteY5" fmla="*/ 716950 h 755689"/>
                <a:gd name="connsiteX6" fmla="*/ 284762 w 1745871"/>
                <a:gd name="connsiteY6" fmla="*/ 559751 h 755689"/>
                <a:gd name="connsiteX7" fmla="*/ 9881 w 1745871"/>
                <a:gd name="connsiteY7" fmla="*/ 509263 h 755689"/>
                <a:gd name="connsiteX0" fmla="*/ 9881 w 1864671"/>
                <a:gd name="connsiteY0" fmla="*/ 509263 h 855937"/>
                <a:gd name="connsiteX1" fmla="*/ 497935 w 1864671"/>
                <a:gd name="connsiteY1" fmla="*/ 71697 h 855937"/>
                <a:gd name="connsiteX2" fmla="*/ 1120625 w 1864671"/>
                <a:gd name="connsiteY2" fmla="*/ 43648 h 855937"/>
                <a:gd name="connsiteX3" fmla="*/ 1608679 w 1864671"/>
                <a:gd name="connsiteY3" fmla="*/ 503653 h 855937"/>
                <a:gd name="connsiteX4" fmla="*/ 1860911 w 1864671"/>
                <a:gd name="connsiteY4" fmla="*/ 851040 h 855937"/>
                <a:gd name="connsiteX5" fmla="*/ 1426819 w 1864671"/>
                <a:gd name="connsiteY5" fmla="*/ 716950 h 855937"/>
                <a:gd name="connsiteX6" fmla="*/ 284762 w 1864671"/>
                <a:gd name="connsiteY6" fmla="*/ 559751 h 855937"/>
                <a:gd name="connsiteX7" fmla="*/ 9881 w 1864671"/>
                <a:gd name="connsiteY7" fmla="*/ 509263 h 855937"/>
                <a:gd name="connsiteX0" fmla="*/ 9881 w 1876754"/>
                <a:gd name="connsiteY0" fmla="*/ 501512 h 853026"/>
                <a:gd name="connsiteX1" fmla="*/ 497935 w 1876754"/>
                <a:gd name="connsiteY1" fmla="*/ 63946 h 853026"/>
                <a:gd name="connsiteX2" fmla="*/ 1120625 w 1876754"/>
                <a:gd name="connsiteY2" fmla="*/ 35897 h 853026"/>
                <a:gd name="connsiteX3" fmla="*/ 1718468 w 1876754"/>
                <a:gd name="connsiteY3" fmla="*/ 385272 h 853026"/>
                <a:gd name="connsiteX4" fmla="*/ 1860911 w 1876754"/>
                <a:gd name="connsiteY4" fmla="*/ 843289 h 853026"/>
                <a:gd name="connsiteX5" fmla="*/ 1426819 w 1876754"/>
                <a:gd name="connsiteY5" fmla="*/ 709199 h 853026"/>
                <a:gd name="connsiteX6" fmla="*/ 284762 w 1876754"/>
                <a:gd name="connsiteY6" fmla="*/ 552000 h 853026"/>
                <a:gd name="connsiteX7" fmla="*/ 9881 w 1876754"/>
                <a:gd name="connsiteY7" fmla="*/ 501512 h 853026"/>
                <a:gd name="connsiteX0" fmla="*/ 9881 w 1874221"/>
                <a:gd name="connsiteY0" fmla="*/ 623010 h 974525"/>
                <a:gd name="connsiteX1" fmla="*/ 497935 w 1874221"/>
                <a:gd name="connsiteY1" fmla="*/ 185444 h 974525"/>
                <a:gd name="connsiteX2" fmla="*/ 1272410 w 1874221"/>
                <a:gd name="connsiteY2" fmla="*/ 12874 h 974525"/>
                <a:gd name="connsiteX3" fmla="*/ 1718468 w 1874221"/>
                <a:gd name="connsiteY3" fmla="*/ 506770 h 974525"/>
                <a:gd name="connsiteX4" fmla="*/ 1860911 w 1874221"/>
                <a:gd name="connsiteY4" fmla="*/ 964787 h 974525"/>
                <a:gd name="connsiteX5" fmla="*/ 1426819 w 1874221"/>
                <a:gd name="connsiteY5" fmla="*/ 830697 h 974525"/>
                <a:gd name="connsiteX6" fmla="*/ 284762 w 1874221"/>
                <a:gd name="connsiteY6" fmla="*/ 673498 h 974525"/>
                <a:gd name="connsiteX7" fmla="*/ 9881 w 1874221"/>
                <a:gd name="connsiteY7" fmla="*/ 623010 h 974525"/>
                <a:gd name="connsiteX0" fmla="*/ 4712 w 1869052"/>
                <a:gd name="connsiteY0" fmla="*/ 633304 h 984819"/>
                <a:gd name="connsiteX1" fmla="*/ 402385 w 1869052"/>
                <a:gd name="connsiteY1" fmla="*/ 137323 h 984819"/>
                <a:gd name="connsiteX2" fmla="*/ 1267241 w 1869052"/>
                <a:gd name="connsiteY2" fmla="*/ 23168 h 984819"/>
                <a:gd name="connsiteX3" fmla="*/ 1713299 w 1869052"/>
                <a:gd name="connsiteY3" fmla="*/ 517064 h 984819"/>
                <a:gd name="connsiteX4" fmla="*/ 1855742 w 1869052"/>
                <a:gd name="connsiteY4" fmla="*/ 975081 h 984819"/>
                <a:gd name="connsiteX5" fmla="*/ 1421650 w 1869052"/>
                <a:gd name="connsiteY5" fmla="*/ 840991 h 984819"/>
                <a:gd name="connsiteX6" fmla="*/ 279593 w 1869052"/>
                <a:gd name="connsiteY6" fmla="*/ 683792 h 984819"/>
                <a:gd name="connsiteX7" fmla="*/ 4712 w 1869052"/>
                <a:gd name="connsiteY7" fmla="*/ 633304 h 984819"/>
                <a:gd name="connsiteX0" fmla="*/ 4712 w 1870440"/>
                <a:gd name="connsiteY0" fmla="*/ 633304 h 991310"/>
                <a:gd name="connsiteX1" fmla="*/ 402385 w 1870440"/>
                <a:gd name="connsiteY1" fmla="*/ 137323 h 991310"/>
                <a:gd name="connsiteX2" fmla="*/ 1267241 w 1870440"/>
                <a:gd name="connsiteY2" fmla="*/ 23168 h 991310"/>
                <a:gd name="connsiteX3" fmla="*/ 1713299 w 1870440"/>
                <a:gd name="connsiteY3" fmla="*/ 517064 h 991310"/>
                <a:gd name="connsiteX4" fmla="*/ 1855742 w 1870440"/>
                <a:gd name="connsiteY4" fmla="*/ 975081 h 991310"/>
                <a:gd name="connsiteX5" fmla="*/ 1399477 w 1870440"/>
                <a:gd name="connsiteY5" fmla="*/ 896414 h 991310"/>
                <a:gd name="connsiteX6" fmla="*/ 279593 w 1870440"/>
                <a:gd name="connsiteY6" fmla="*/ 683792 h 991310"/>
                <a:gd name="connsiteX7" fmla="*/ 4712 w 1870440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4 w 1865772"/>
                <a:gd name="connsiteY0" fmla="*/ 633304 h 991310"/>
                <a:gd name="connsiteX1" fmla="*/ 397717 w 1865772"/>
                <a:gd name="connsiteY1" fmla="*/ 137323 h 991310"/>
                <a:gd name="connsiteX2" fmla="*/ 1262573 w 1865772"/>
                <a:gd name="connsiteY2" fmla="*/ 23168 h 991310"/>
                <a:gd name="connsiteX3" fmla="*/ 1708631 w 1865772"/>
                <a:gd name="connsiteY3" fmla="*/ 517064 h 991310"/>
                <a:gd name="connsiteX4" fmla="*/ 1851074 w 1865772"/>
                <a:gd name="connsiteY4" fmla="*/ 975081 h 991310"/>
                <a:gd name="connsiteX5" fmla="*/ 1394809 w 1865772"/>
                <a:gd name="connsiteY5" fmla="*/ 896414 h 991310"/>
                <a:gd name="connsiteX6" fmla="*/ 417748 w 1865772"/>
                <a:gd name="connsiteY6" fmla="*/ 716201 h 991310"/>
                <a:gd name="connsiteX7" fmla="*/ 44 w 1865772"/>
                <a:gd name="connsiteY7" fmla="*/ 633304 h 991310"/>
                <a:gd name="connsiteX0" fmla="*/ 46 w 1853519"/>
                <a:gd name="connsiteY0" fmla="*/ 578483 h 990076"/>
                <a:gd name="connsiteX1" fmla="*/ 385464 w 1853519"/>
                <a:gd name="connsiteY1" fmla="*/ 136089 h 990076"/>
                <a:gd name="connsiteX2" fmla="*/ 1250320 w 1853519"/>
                <a:gd name="connsiteY2" fmla="*/ 21934 h 990076"/>
                <a:gd name="connsiteX3" fmla="*/ 1696378 w 1853519"/>
                <a:gd name="connsiteY3" fmla="*/ 515830 h 990076"/>
                <a:gd name="connsiteX4" fmla="*/ 1838821 w 1853519"/>
                <a:gd name="connsiteY4" fmla="*/ 973847 h 990076"/>
                <a:gd name="connsiteX5" fmla="*/ 1382556 w 1853519"/>
                <a:gd name="connsiteY5" fmla="*/ 895180 h 990076"/>
                <a:gd name="connsiteX6" fmla="*/ 405495 w 1853519"/>
                <a:gd name="connsiteY6" fmla="*/ 714967 h 990076"/>
                <a:gd name="connsiteX7" fmla="*/ 46 w 1853519"/>
                <a:gd name="connsiteY7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591 w 1887615"/>
                <a:gd name="connsiteY6" fmla="*/ 714967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87615"/>
                <a:gd name="connsiteY0" fmla="*/ 578483 h 990076"/>
                <a:gd name="connsiteX1" fmla="*/ 419560 w 1887615"/>
                <a:gd name="connsiteY1" fmla="*/ 136089 h 990076"/>
                <a:gd name="connsiteX2" fmla="*/ 1284416 w 1887615"/>
                <a:gd name="connsiteY2" fmla="*/ 21934 h 990076"/>
                <a:gd name="connsiteX3" fmla="*/ 1730474 w 1887615"/>
                <a:gd name="connsiteY3" fmla="*/ 515830 h 990076"/>
                <a:gd name="connsiteX4" fmla="*/ 1872917 w 1887615"/>
                <a:gd name="connsiteY4" fmla="*/ 973847 h 990076"/>
                <a:gd name="connsiteX5" fmla="*/ 1416652 w 1887615"/>
                <a:gd name="connsiteY5" fmla="*/ 895180 h 990076"/>
                <a:gd name="connsiteX6" fmla="*/ 439756 w 1887615"/>
                <a:gd name="connsiteY6" fmla="*/ 726636 h 990076"/>
                <a:gd name="connsiteX7" fmla="*/ 64968 w 1887615"/>
                <a:gd name="connsiteY7" fmla="*/ 666714 h 990076"/>
                <a:gd name="connsiteX8" fmla="*/ 34142 w 1887615"/>
                <a:gd name="connsiteY8" fmla="*/ 578483 h 990076"/>
                <a:gd name="connsiteX0" fmla="*/ 34142 w 1893656"/>
                <a:gd name="connsiteY0" fmla="*/ 578887 h 990125"/>
                <a:gd name="connsiteX1" fmla="*/ 419560 w 1893656"/>
                <a:gd name="connsiteY1" fmla="*/ 136493 h 990125"/>
                <a:gd name="connsiteX2" fmla="*/ 1284416 w 1893656"/>
                <a:gd name="connsiteY2" fmla="*/ 22338 h 990125"/>
                <a:gd name="connsiteX3" fmla="*/ 1761977 w 1893656"/>
                <a:gd name="connsiteY3" fmla="*/ 522071 h 990125"/>
                <a:gd name="connsiteX4" fmla="*/ 1872917 w 1893656"/>
                <a:gd name="connsiteY4" fmla="*/ 974251 h 990125"/>
                <a:gd name="connsiteX5" fmla="*/ 1416652 w 1893656"/>
                <a:gd name="connsiteY5" fmla="*/ 895584 h 990125"/>
                <a:gd name="connsiteX6" fmla="*/ 439756 w 1893656"/>
                <a:gd name="connsiteY6" fmla="*/ 727040 h 990125"/>
                <a:gd name="connsiteX7" fmla="*/ 64968 w 1893656"/>
                <a:gd name="connsiteY7" fmla="*/ 667118 h 990125"/>
                <a:gd name="connsiteX8" fmla="*/ 34142 w 1893656"/>
                <a:gd name="connsiteY8" fmla="*/ 578887 h 990125"/>
                <a:gd name="connsiteX0" fmla="*/ 34142 w 1890318"/>
                <a:gd name="connsiteY0" fmla="*/ 578887 h 990125"/>
                <a:gd name="connsiteX1" fmla="*/ 419560 w 1890318"/>
                <a:gd name="connsiteY1" fmla="*/ 136493 h 990125"/>
                <a:gd name="connsiteX2" fmla="*/ 1284416 w 1890318"/>
                <a:gd name="connsiteY2" fmla="*/ 22338 h 990125"/>
                <a:gd name="connsiteX3" fmla="*/ 1761977 w 1890318"/>
                <a:gd name="connsiteY3" fmla="*/ 522071 h 990125"/>
                <a:gd name="connsiteX4" fmla="*/ 1872917 w 1890318"/>
                <a:gd name="connsiteY4" fmla="*/ 974251 h 990125"/>
                <a:gd name="connsiteX5" fmla="*/ 1416652 w 1890318"/>
                <a:gd name="connsiteY5" fmla="*/ 895584 h 990125"/>
                <a:gd name="connsiteX6" fmla="*/ 439756 w 1890318"/>
                <a:gd name="connsiteY6" fmla="*/ 727040 h 990125"/>
                <a:gd name="connsiteX7" fmla="*/ 64968 w 1890318"/>
                <a:gd name="connsiteY7" fmla="*/ 667118 h 990125"/>
                <a:gd name="connsiteX8" fmla="*/ 34142 w 1890318"/>
                <a:gd name="connsiteY8" fmla="*/ 578887 h 990125"/>
                <a:gd name="connsiteX0" fmla="*/ 34142 w 1874108"/>
                <a:gd name="connsiteY0" fmla="*/ 578887 h 987469"/>
                <a:gd name="connsiteX1" fmla="*/ 419560 w 1874108"/>
                <a:gd name="connsiteY1" fmla="*/ 136493 h 987469"/>
                <a:gd name="connsiteX2" fmla="*/ 1284416 w 1874108"/>
                <a:gd name="connsiteY2" fmla="*/ 22338 h 987469"/>
                <a:gd name="connsiteX3" fmla="*/ 1761977 w 1874108"/>
                <a:gd name="connsiteY3" fmla="*/ 522071 h 987469"/>
                <a:gd name="connsiteX4" fmla="*/ 1872917 w 1874108"/>
                <a:gd name="connsiteY4" fmla="*/ 974251 h 987469"/>
                <a:gd name="connsiteX5" fmla="*/ 1416652 w 1874108"/>
                <a:gd name="connsiteY5" fmla="*/ 895584 h 987469"/>
                <a:gd name="connsiteX6" fmla="*/ 439756 w 1874108"/>
                <a:gd name="connsiteY6" fmla="*/ 727040 h 987469"/>
                <a:gd name="connsiteX7" fmla="*/ 64968 w 1874108"/>
                <a:gd name="connsiteY7" fmla="*/ 667118 h 987469"/>
                <a:gd name="connsiteX8" fmla="*/ 34142 w 1874108"/>
                <a:gd name="connsiteY8" fmla="*/ 578887 h 987469"/>
                <a:gd name="connsiteX0" fmla="*/ 34142 w 1874269"/>
                <a:gd name="connsiteY0" fmla="*/ 578887 h 980571"/>
                <a:gd name="connsiteX1" fmla="*/ 419560 w 1874269"/>
                <a:gd name="connsiteY1" fmla="*/ 136493 h 980571"/>
                <a:gd name="connsiteX2" fmla="*/ 1284416 w 1874269"/>
                <a:gd name="connsiteY2" fmla="*/ 22338 h 980571"/>
                <a:gd name="connsiteX3" fmla="*/ 1761977 w 1874269"/>
                <a:gd name="connsiteY3" fmla="*/ 522071 h 980571"/>
                <a:gd name="connsiteX4" fmla="*/ 1872917 w 1874269"/>
                <a:gd name="connsiteY4" fmla="*/ 974251 h 980571"/>
                <a:gd name="connsiteX5" fmla="*/ 1416652 w 1874269"/>
                <a:gd name="connsiteY5" fmla="*/ 895584 h 980571"/>
                <a:gd name="connsiteX6" fmla="*/ 439756 w 1874269"/>
                <a:gd name="connsiteY6" fmla="*/ 727040 h 980571"/>
                <a:gd name="connsiteX7" fmla="*/ 64968 w 1874269"/>
                <a:gd name="connsiteY7" fmla="*/ 667118 h 980571"/>
                <a:gd name="connsiteX8" fmla="*/ 34142 w 1874269"/>
                <a:gd name="connsiteY8" fmla="*/ 578887 h 980571"/>
                <a:gd name="connsiteX0" fmla="*/ 34142 w 1888716"/>
                <a:gd name="connsiteY0" fmla="*/ 578887 h 993099"/>
                <a:gd name="connsiteX1" fmla="*/ 419560 w 1888716"/>
                <a:gd name="connsiteY1" fmla="*/ 136493 h 993099"/>
                <a:gd name="connsiteX2" fmla="*/ 1284416 w 1888716"/>
                <a:gd name="connsiteY2" fmla="*/ 22338 h 993099"/>
                <a:gd name="connsiteX3" fmla="*/ 1761977 w 1888716"/>
                <a:gd name="connsiteY3" fmla="*/ 522071 h 993099"/>
                <a:gd name="connsiteX4" fmla="*/ 1872917 w 1888716"/>
                <a:gd name="connsiteY4" fmla="*/ 974251 h 993099"/>
                <a:gd name="connsiteX5" fmla="*/ 1441154 w 1888716"/>
                <a:gd name="connsiteY5" fmla="*/ 914086 h 993099"/>
                <a:gd name="connsiteX6" fmla="*/ 439756 w 1888716"/>
                <a:gd name="connsiteY6" fmla="*/ 727040 h 993099"/>
                <a:gd name="connsiteX7" fmla="*/ 64968 w 1888716"/>
                <a:gd name="connsiteY7" fmla="*/ 667118 h 993099"/>
                <a:gd name="connsiteX8" fmla="*/ 34142 w 1888716"/>
                <a:gd name="connsiteY8" fmla="*/ 578887 h 993099"/>
                <a:gd name="connsiteX0" fmla="*/ 34142 w 1910942"/>
                <a:gd name="connsiteY0" fmla="*/ 578887 h 974312"/>
                <a:gd name="connsiteX1" fmla="*/ 419560 w 1910942"/>
                <a:gd name="connsiteY1" fmla="*/ 136493 h 974312"/>
                <a:gd name="connsiteX2" fmla="*/ 1284416 w 1910942"/>
                <a:gd name="connsiteY2" fmla="*/ 22338 h 974312"/>
                <a:gd name="connsiteX3" fmla="*/ 1761977 w 1910942"/>
                <a:gd name="connsiteY3" fmla="*/ 522071 h 974312"/>
                <a:gd name="connsiteX4" fmla="*/ 1876694 w 1910942"/>
                <a:gd name="connsiteY4" fmla="*/ 900322 h 974312"/>
                <a:gd name="connsiteX5" fmla="*/ 1872917 w 1910942"/>
                <a:gd name="connsiteY5" fmla="*/ 974251 h 974312"/>
                <a:gd name="connsiteX6" fmla="*/ 1441154 w 1910942"/>
                <a:gd name="connsiteY6" fmla="*/ 914086 h 974312"/>
                <a:gd name="connsiteX7" fmla="*/ 439756 w 1910942"/>
                <a:gd name="connsiteY7" fmla="*/ 727040 h 974312"/>
                <a:gd name="connsiteX8" fmla="*/ 64968 w 1910942"/>
                <a:gd name="connsiteY8" fmla="*/ 667118 h 974312"/>
                <a:gd name="connsiteX9" fmla="*/ 34142 w 1910942"/>
                <a:gd name="connsiteY9" fmla="*/ 578887 h 974312"/>
                <a:gd name="connsiteX0" fmla="*/ 34142 w 1899488"/>
                <a:gd name="connsiteY0" fmla="*/ 578887 h 989383"/>
                <a:gd name="connsiteX1" fmla="*/ 419560 w 1899488"/>
                <a:gd name="connsiteY1" fmla="*/ 136493 h 989383"/>
                <a:gd name="connsiteX2" fmla="*/ 1284416 w 1899488"/>
                <a:gd name="connsiteY2" fmla="*/ 22338 h 989383"/>
                <a:gd name="connsiteX3" fmla="*/ 1761977 w 1899488"/>
                <a:gd name="connsiteY3" fmla="*/ 522071 h 989383"/>
                <a:gd name="connsiteX4" fmla="*/ 1876694 w 1899488"/>
                <a:gd name="connsiteY4" fmla="*/ 900322 h 989383"/>
                <a:gd name="connsiteX5" fmla="*/ 1853831 w 1899488"/>
                <a:gd name="connsiteY5" fmla="*/ 989334 h 989383"/>
                <a:gd name="connsiteX6" fmla="*/ 1441154 w 1899488"/>
                <a:gd name="connsiteY6" fmla="*/ 914086 h 989383"/>
                <a:gd name="connsiteX7" fmla="*/ 439756 w 1899488"/>
                <a:gd name="connsiteY7" fmla="*/ 727040 h 989383"/>
                <a:gd name="connsiteX8" fmla="*/ 64968 w 1899488"/>
                <a:gd name="connsiteY8" fmla="*/ 667118 h 989383"/>
                <a:gd name="connsiteX9" fmla="*/ 34142 w 1899488"/>
                <a:gd name="connsiteY9" fmla="*/ 578887 h 98938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34142 w 1890632"/>
                <a:gd name="connsiteY0" fmla="*/ 578887 h 993703"/>
                <a:gd name="connsiteX1" fmla="*/ 419560 w 1890632"/>
                <a:gd name="connsiteY1" fmla="*/ 136493 h 993703"/>
                <a:gd name="connsiteX2" fmla="*/ 1284416 w 1890632"/>
                <a:gd name="connsiteY2" fmla="*/ 22338 h 993703"/>
                <a:gd name="connsiteX3" fmla="*/ 1761977 w 1890632"/>
                <a:gd name="connsiteY3" fmla="*/ 522071 h 993703"/>
                <a:gd name="connsiteX4" fmla="*/ 1876694 w 1890632"/>
                <a:gd name="connsiteY4" fmla="*/ 900322 h 993703"/>
                <a:gd name="connsiteX5" fmla="*/ 1853831 w 1890632"/>
                <a:gd name="connsiteY5" fmla="*/ 989334 h 993703"/>
                <a:gd name="connsiteX6" fmla="*/ 1441154 w 1890632"/>
                <a:gd name="connsiteY6" fmla="*/ 914086 h 993703"/>
                <a:gd name="connsiteX7" fmla="*/ 439756 w 1890632"/>
                <a:gd name="connsiteY7" fmla="*/ 727040 h 993703"/>
                <a:gd name="connsiteX8" fmla="*/ 64968 w 1890632"/>
                <a:gd name="connsiteY8" fmla="*/ 667118 h 993703"/>
                <a:gd name="connsiteX9" fmla="*/ 34142 w 1890632"/>
                <a:gd name="connsiteY9" fmla="*/ 578887 h 993703"/>
                <a:gd name="connsiteX0" fmla="*/ 15545 w 1872035"/>
                <a:gd name="connsiteY0" fmla="*/ 578887 h 993703"/>
                <a:gd name="connsiteX1" fmla="*/ 400963 w 1872035"/>
                <a:gd name="connsiteY1" fmla="*/ 136493 h 993703"/>
                <a:gd name="connsiteX2" fmla="*/ 1265819 w 1872035"/>
                <a:gd name="connsiteY2" fmla="*/ 22338 h 993703"/>
                <a:gd name="connsiteX3" fmla="*/ 1743380 w 1872035"/>
                <a:gd name="connsiteY3" fmla="*/ 522071 h 993703"/>
                <a:gd name="connsiteX4" fmla="*/ 1858097 w 1872035"/>
                <a:gd name="connsiteY4" fmla="*/ 900322 h 993703"/>
                <a:gd name="connsiteX5" fmla="*/ 1835234 w 1872035"/>
                <a:gd name="connsiteY5" fmla="*/ 989334 h 993703"/>
                <a:gd name="connsiteX6" fmla="*/ 1422557 w 1872035"/>
                <a:gd name="connsiteY6" fmla="*/ 914086 h 993703"/>
                <a:gd name="connsiteX7" fmla="*/ 421159 w 1872035"/>
                <a:gd name="connsiteY7" fmla="*/ 727040 h 993703"/>
                <a:gd name="connsiteX8" fmla="*/ 109376 w 1872035"/>
                <a:gd name="connsiteY8" fmla="*/ 678789 h 993703"/>
                <a:gd name="connsiteX9" fmla="*/ 15545 w 1872035"/>
                <a:gd name="connsiteY9" fmla="*/ 578887 h 993703"/>
                <a:gd name="connsiteX0" fmla="*/ 21358 w 1843514"/>
                <a:gd name="connsiteY0" fmla="*/ 594911 h 994056"/>
                <a:gd name="connsiteX1" fmla="*/ 372442 w 1843514"/>
                <a:gd name="connsiteY1" fmla="*/ 136846 h 994056"/>
                <a:gd name="connsiteX2" fmla="*/ 1237298 w 1843514"/>
                <a:gd name="connsiteY2" fmla="*/ 22691 h 994056"/>
                <a:gd name="connsiteX3" fmla="*/ 1714859 w 1843514"/>
                <a:gd name="connsiteY3" fmla="*/ 522424 h 994056"/>
                <a:gd name="connsiteX4" fmla="*/ 1829576 w 1843514"/>
                <a:gd name="connsiteY4" fmla="*/ 900675 h 994056"/>
                <a:gd name="connsiteX5" fmla="*/ 1806713 w 1843514"/>
                <a:gd name="connsiteY5" fmla="*/ 989687 h 994056"/>
                <a:gd name="connsiteX6" fmla="*/ 1394036 w 1843514"/>
                <a:gd name="connsiteY6" fmla="*/ 914439 h 994056"/>
                <a:gd name="connsiteX7" fmla="*/ 392638 w 1843514"/>
                <a:gd name="connsiteY7" fmla="*/ 727393 h 994056"/>
                <a:gd name="connsiteX8" fmla="*/ 80855 w 1843514"/>
                <a:gd name="connsiteY8" fmla="*/ 679142 h 994056"/>
                <a:gd name="connsiteX9" fmla="*/ 21358 w 1843514"/>
                <a:gd name="connsiteY9" fmla="*/ 594911 h 994056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21358 w 1843514"/>
                <a:gd name="connsiteY0" fmla="*/ 597202 h 996347"/>
                <a:gd name="connsiteX1" fmla="*/ 372442 w 1843514"/>
                <a:gd name="connsiteY1" fmla="*/ 139137 h 996347"/>
                <a:gd name="connsiteX2" fmla="*/ 1237298 w 1843514"/>
                <a:gd name="connsiteY2" fmla="*/ 24982 h 996347"/>
                <a:gd name="connsiteX3" fmla="*/ 1714859 w 1843514"/>
                <a:gd name="connsiteY3" fmla="*/ 524715 h 996347"/>
                <a:gd name="connsiteX4" fmla="*/ 1829576 w 1843514"/>
                <a:gd name="connsiteY4" fmla="*/ 902966 h 996347"/>
                <a:gd name="connsiteX5" fmla="*/ 1806713 w 1843514"/>
                <a:gd name="connsiteY5" fmla="*/ 991978 h 996347"/>
                <a:gd name="connsiteX6" fmla="*/ 1394036 w 1843514"/>
                <a:gd name="connsiteY6" fmla="*/ 916730 h 996347"/>
                <a:gd name="connsiteX7" fmla="*/ 392638 w 1843514"/>
                <a:gd name="connsiteY7" fmla="*/ 729684 h 996347"/>
                <a:gd name="connsiteX8" fmla="*/ 80855 w 1843514"/>
                <a:gd name="connsiteY8" fmla="*/ 681433 h 996347"/>
                <a:gd name="connsiteX9" fmla="*/ 21358 w 1843514"/>
                <a:gd name="connsiteY9" fmla="*/ 597202 h 996347"/>
                <a:gd name="connsiteX0" fmla="*/ 9840 w 1948135"/>
                <a:gd name="connsiteY0" fmla="*/ 573511 h 993588"/>
                <a:gd name="connsiteX1" fmla="*/ 477063 w 1948135"/>
                <a:gd name="connsiteY1" fmla="*/ 136378 h 993588"/>
                <a:gd name="connsiteX2" fmla="*/ 1341919 w 1948135"/>
                <a:gd name="connsiteY2" fmla="*/ 22223 h 993588"/>
                <a:gd name="connsiteX3" fmla="*/ 1819480 w 1948135"/>
                <a:gd name="connsiteY3" fmla="*/ 521956 h 993588"/>
                <a:gd name="connsiteX4" fmla="*/ 1934197 w 1948135"/>
                <a:gd name="connsiteY4" fmla="*/ 900207 h 993588"/>
                <a:gd name="connsiteX5" fmla="*/ 1911334 w 1948135"/>
                <a:gd name="connsiteY5" fmla="*/ 989219 h 993588"/>
                <a:gd name="connsiteX6" fmla="*/ 1498657 w 1948135"/>
                <a:gd name="connsiteY6" fmla="*/ 913971 h 993588"/>
                <a:gd name="connsiteX7" fmla="*/ 497259 w 1948135"/>
                <a:gd name="connsiteY7" fmla="*/ 726925 h 993588"/>
                <a:gd name="connsiteX8" fmla="*/ 185476 w 1948135"/>
                <a:gd name="connsiteY8" fmla="*/ 678674 h 993588"/>
                <a:gd name="connsiteX9" fmla="*/ 9840 w 1948135"/>
                <a:gd name="connsiteY9" fmla="*/ 573511 h 993588"/>
                <a:gd name="connsiteX0" fmla="*/ 45764 w 1984059"/>
                <a:gd name="connsiteY0" fmla="*/ 573511 h 993588"/>
                <a:gd name="connsiteX1" fmla="*/ 512987 w 1984059"/>
                <a:gd name="connsiteY1" fmla="*/ 136378 h 993588"/>
                <a:gd name="connsiteX2" fmla="*/ 1377843 w 1984059"/>
                <a:gd name="connsiteY2" fmla="*/ 22223 h 993588"/>
                <a:gd name="connsiteX3" fmla="*/ 1855404 w 1984059"/>
                <a:gd name="connsiteY3" fmla="*/ 521956 h 993588"/>
                <a:gd name="connsiteX4" fmla="*/ 1970121 w 1984059"/>
                <a:gd name="connsiteY4" fmla="*/ 900207 h 993588"/>
                <a:gd name="connsiteX5" fmla="*/ 1947258 w 1984059"/>
                <a:gd name="connsiteY5" fmla="*/ 989219 h 993588"/>
                <a:gd name="connsiteX6" fmla="*/ 1534581 w 1984059"/>
                <a:gd name="connsiteY6" fmla="*/ 913971 h 993588"/>
                <a:gd name="connsiteX7" fmla="*/ 533183 w 1984059"/>
                <a:gd name="connsiteY7" fmla="*/ 726925 h 993588"/>
                <a:gd name="connsiteX8" fmla="*/ 72744 w 1984059"/>
                <a:gd name="connsiteY8" fmla="*/ 645571 h 993588"/>
                <a:gd name="connsiteX9" fmla="*/ 45764 w 1984059"/>
                <a:gd name="connsiteY9" fmla="*/ 573511 h 993588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1984059"/>
                <a:gd name="connsiteY0" fmla="*/ 534317 h 954394"/>
                <a:gd name="connsiteX1" fmla="*/ 512987 w 1984059"/>
                <a:gd name="connsiteY1" fmla="*/ 97184 h 954394"/>
                <a:gd name="connsiteX2" fmla="*/ 1338355 w 1984059"/>
                <a:gd name="connsiteY2" fmla="*/ 29812 h 954394"/>
                <a:gd name="connsiteX3" fmla="*/ 1855404 w 1984059"/>
                <a:gd name="connsiteY3" fmla="*/ 482762 h 954394"/>
                <a:gd name="connsiteX4" fmla="*/ 1970121 w 1984059"/>
                <a:gd name="connsiteY4" fmla="*/ 861013 h 954394"/>
                <a:gd name="connsiteX5" fmla="*/ 1947258 w 1984059"/>
                <a:gd name="connsiteY5" fmla="*/ 950025 h 954394"/>
                <a:gd name="connsiteX6" fmla="*/ 1534581 w 1984059"/>
                <a:gd name="connsiteY6" fmla="*/ 874777 h 954394"/>
                <a:gd name="connsiteX7" fmla="*/ 533183 w 1984059"/>
                <a:gd name="connsiteY7" fmla="*/ 687731 h 954394"/>
                <a:gd name="connsiteX8" fmla="*/ 72744 w 1984059"/>
                <a:gd name="connsiteY8" fmla="*/ 606377 h 954394"/>
                <a:gd name="connsiteX9" fmla="*/ 45764 w 1984059"/>
                <a:gd name="connsiteY9" fmla="*/ 534317 h 954394"/>
                <a:gd name="connsiteX0" fmla="*/ 45764 w 2006048"/>
                <a:gd name="connsiteY0" fmla="*/ 534317 h 965213"/>
                <a:gd name="connsiteX1" fmla="*/ 512987 w 2006048"/>
                <a:gd name="connsiteY1" fmla="*/ 97184 h 965213"/>
                <a:gd name="connsiteX2" fmla="*/ 1338355 w 2006048"/>
                <a:gd name="connsiteY2" fmla="*/ 29812 h 965213"/>
                <a:gd name="connsiteX3" fmla="*/ 1855404 w 2006048"/>
                <a:gd name="connsiteY3" fmla="*/ 482762 h 965213"/>
                <a:gd name="connsiteX4" fmla="*/ 1991773 w 2006048"/>
                <a:gd name="connsiteY4" fmla="*/ 918378 h 965213"/>
                <a:gd name="connsiteX5" fmla="*/ 1947258 w 2006048"/>
                <a:gd name="connsiteY5" fmla="*/ 950025 h 965213"/>
                <a:gd name="connsiteX6" fmla="*/ 1534581 w 2006048"/>
                <a:gd name="connsiteY6" fmla="*/ 874777 h 965213"/>
                <a:gd name="connsiteX7" fmla="*/ 533183 w 2006048"/>
                <a:gd name="connsiteY7" fmla="*/ 687731 h 965213"/>
                <a:gd name="connsiteX8" fmla="*/ 72744 w 2006048"/>
                <a:gd name="connsiteY8" fmla="*/ 606377 h 965213"/>
                <a:gd name="connsiteX9" fmla="*/ 45764 w 2006048"/>
                <a:gd name="connsiteY9" fmla="*/ 534317 h 965213"/>
                <a:gd name="connsiteX0" fmla="*/ 45764 w 2000586"/>
                <a:gd name="connsiteY0" fmla="*/ 534317 h 953030"/>
                <a:gd name="connsiteX1" fmla="*/ 512987 w 2000586"/>
                <a:gd name="connsiteY1" fmla="*/ 97184 h 953030"/>
                <a:gd name="connsiteX2" fmla="*/ 1338355 w 2000586"/>
                <a:gd name="connsiteY2" fmla="*/ 29812 h 953030"/>
                <a:gd name="connsiteX3" fmla="*/ 1855404 w 2000586"/>
                <a:gd name="connsiteY3" fmla="*/ 482762 h 953030"/>
                <a:gd name="connsiteX4" fmla="*/ 1991773 w 2000586"/>
                <a:gd name="connsiteY4" fmla="*/ 918378 h 953030"/>
                <a:gd name="connsiteX5" fmla="*/ 1947258 w 2000586"/>
                <a:gd name="connsiteY5" fmla="*/ 950025 h 953030"/>
                <a:gd name="connsiteX6" fmla="*/ 1534581 w 2000586"/>
                <a:gd name="connsiteY6" fmla="*/ 874777 h 953030"/>
                <a:gd name="connsiteX7" fmla="*/ 533183 w 2000586"/>
                <a:gd name="connsiteY7" fmla="*/ 687731 h 953030"/>
                <a:gd name="connsiteX8" fmla="*/ 72744 w 2000586"/>
                <a:gd name="connsiteY8" fmla="*/ 606377 h 953030"/>
                <a:gd name="connsiteX9" fmla="*/ 45764 w 2000586"/>
                <a:gd name="connsiteY9" fmla="*/ 534317 h 953030"/>
                <a:gd name="connsiteX0" fmla="*/ 45764 w 2000586"/>
                <a:gd name="connsiteY0" fmla="*/ 539083 h 957796"/>
                <a:gd name="connsiteX1" fmla="*/ 512987 w 2000586"/>
                <a:gd name="connsiteY1" fmla="*/ 101950 h 957796"/>
                <a:gd name="connsiteX2" fmla="*/ 1302659 w 2000586"/>
                <a:gd name="connsiteY2" fmla="*/ 28602 h 957796"/>
                <a:gd name="connsiteX3" fmla="*/ 1855404 w 2000586"/>
                <a:gd name="connsiteY3" fmla="*/ 487528 h 957796"/>
                <a:gd name="connsiteX4" fmla="*/ 1991773 w 2000586"/>
                <a:gd name="connsiteY4" fmla="*/ 923144 h 957796"/>
                <a:gd name="connsiteX5" fmla="*/ 1947258 w 2000586"/>
                <a:gd name="connsiteY5" fmla="*/ 954791 h 957796"/>
                <a:gd name="connsiteX6" fmla="*/ 1534581 w 2000586"/>
                <a:gd name="connsiteY6" fmla="*/ 879543 h 957796"/>
                <a:gd name="connsiteX7" fmla="*/ 533183 w 2000586"/>
                <a:gd name="connsiteY7" fmla="*/ 692497 h 957796"/>
                <a:gd name="connsiteX8" fmla="*/ 72744 w 2000586"/>
                <a:gd name="connsiteY8" fmla="*/ 611143 h 957796"/>
                <a:gd name="connsiteX9" fmla="*/ 45764 w 2000586"/>
                <a:gd name="connsiteY9" fmla="*/ 539083 h 957796"/>
                <a:gd name="connsiteX0" fmla="*/ 45764 w 2006017"/>
                <a:gd name="connsiteY0" fmla="*/ 538435 h 970879"/>
                <a:gd name="connsiteX1" fmla="*/ 512987 w 2006017"/>
                <a:gd name="connsiteY1" fmla="*/ 101302 h 970879"/>
                <a:gd name="connsiteX2" fmla="*/ 1302659 w 2006017"/>
                <a:gd name="connsiteY2" fmla="*/ 27954 h 970879"/>
                <a:gd name="connsiteX3" fmla="*/ 1836757 w 2006017"/>
                <a:gd name="connsiteY3" fmla="*/ 478081 h 970879"/>
                <a:gd name="connsiteX4" fmla="*/ 1991773 w 2006017"/>
                <a:gd name="connsiteY4" fmla="*/ 922496 h 970879"/>
                <a:gd name="connsiteX5" fmla="*/ 1947258 w 2006017"/>
                <a:gd name="connsiteY5" fmla="*/ 954143 h 970879"/>
                <a:gd name="connsiteX6" fmla="*/ 1534581 w 2006017"/>
                <a:gd name="connsiteY6" fmla="*/ 878895 h 970879"/>
                <a:gd name="connsiteX7" fmla="*/ 533183 w 2006017"/>
                <a:gd name="connsiteY7" fmla="*/ 691849 h 970879"/>
                <a:gd name="connsiteX8" fmla="*/ 72744 w 2006017"/>
                <a:gd name="connsiteY8" fmla="*/ 610495 h 970879"/>
                <a:gd name="connsiteX9" fmla="*/ 45764 w 2006017"/>
                <a:gd name="connsiteY9" fmla="*/ 538435 h 970879"/>
                <a:gd name="connsiteX0" fmla="*/ 45764 w 2001312"/>
                <a:gd name="connsiteY0" fmla="*/ 538435 h 968966"/>
                <a:gd name="connsiteX1" fmla="*/ 512987 w 2001312"/>
                <a:gd name="connsiteY1" fmla="*/ 101302 h 968966"/>
                <a:gd name="connsiteX2" fmla="*/ 1302659 w 2001312"/>
                <a:gd name="connsiteY2" fmla="*/ 27954 h 968966"/>
                <a:gd name="connsiteX3" fmla="*/ 1836757 w 2001312"/>
                <a:gd name="connsiteY3" fmla="*/ 478081 h 968966"/>
                <a:gd name="connsiteX4" fmla="*/ 1991773 w 2001312"/>
                <a:gd name="connsiteY4" fmla="*/ 922496 h 968966"/>
                <a:gd name="connsiteX5" fmla="*/ 1947258 w 2001312"/>
                <a:gd name="connsiteY5" fmla="*/ 954143 h 968966"/>
                <a:gd name="connsiteX6" fmla="*/ 1534581 w 2001312"/>
                <a:gd name="connsiteY6" fmla="*/ 878895 h 968966"/>
                <a:gd name="connsiteX7" fmla="*/ 533183 w 2001312"/>
                <a:gd name="connsiteY7" fmla="*/ 691849 h 968966"/>
                <a:gd name="connsiteX8" fmla="*/ 72744 w 2001312"/>
                <a:gd name="connsiteY8" fmla="*/ 610495 h 968966"/>
                <a:gd name="connsiteX9" fmla="*/ 45764 w 2001312"/>
                <a:gd name="connsiteY9" fmla="*/ 538435 h 968966"/>
                <a:gd name="connsiteX0" fmla="*/ 45764 w 1997670"/>
                <a:gd name="connsiteY0" fmla="*/ 538435 h 954720"/>
                <a:gd name="connsiteX1" fmla="*/ 512987 w 1997670"/>
                <a:gd name="connsiteY1" fmla="*/ 101302 h 954720"/>
                <a:gd name="connsiteX2" fmla="*/ 1302659 w 1997670"/>
                <a:gd name="connsiteY2" fmla="*/ 27954 h 954720"/>
                <a:gd name="connsiteX3" fmla="*/ 1836757 w 1997670"/>
                <a:gd name="connsiteY3" fmla="*/ 478081 h 954720"/>
                <a:gd name="connsiteX4" fmla="*/ 1991773 w 1997670"/>
                <a:gd name="connsiteY4" fmla="*/ 922496 h 954720"/>
                <a:gd name="connsiteX5" fmla="*/ 1947258 w 1997670"/>
                <a:gd name="connsiteY5" fmla="*/ 954143 h 954720"/>
                <a:gd name="connsiteX6" fmla="*/ 1534581 w 1997670"/>
                <a:gd name="connsiteY6" fmla="*/ 878895 h 954720"/>
                <a:gd name="connsiteX7" fmla="*/ 533183 w 1997670"/>
                <a:gd name="connsiteY7" fmla="*/ 691849 h 954720"/>
                <a:gd name="connsiteX8" fmla="*/ 72744 w 1997670"/>
                <a:gd name="connsiteY8" fmla="*/ 610495 h 954720"/>
                <a:gd name="connsiteX9" fmla="*/ 45764 w 1997670"/>
                <a:gd name="connsiteY9" fmla="*/ 538435 h 954720"/>
                <a:gd name="connsiteX0" fmla="*/ 44343 w 1996249"/>
                <a:gd name="connsiteY0" fmla="*/ 538435 h 954720"/>
                <a:gd name="connsiteX1" fmla="*/ 511566 w 1996249"/>
                <a:gd name="connsiteY1" fmla="*/ 101302 h 954720"/>
                <a:gd name="connsiteX2" fmla="*/ 1301238 w 1996249"/>
                <a:gd name="connsiteY2" fmla="*/ 27954 h 954720"/>
                <a:gd name="connsiteX3" fmla="*/ 1835336 w 1996249"/>
                <a:gd name="connsiteY3" fmla="*/ 478081 h 954720"/>
                <a:gd name="connsiteX4" fmla="*/ 1990352 w 1996249"/>
                <a:gd name="connsiteY4" fmla="*/ 922496 h 954720"/>
                <a:gd name="connsiteX5" fmla="*/ 1945837 w 1996249"/>
                <a:gd name="connsiteY5" fmla="*/ 954143 h 954720"/>
                <a:gd name="connsiteX6" fmla="*/ 1533160 w 1996249"/>
                <a:gd name="connsiteY6" fmla="*/ 878895 h 954720"/>
                <a:gd name="connsiteX7" fmla="*/ 531762 w 1996249"/>
                <a:gd name="connsiteY7" fmla="*/ 691849 h 954720"/>
                <a:gd name="connsiteX8" fmla="*/ 71323 w 1996249"/>
                <a:gd name="connsiteY8" fmla="*/ 610495 h 954720"/>
                <a:gd name="connsiteX9" fmla="*/ 44343 w 1996249"/>
                <a:gd name="connsiteY9" fmla="*/ 538435 h 954720"/>
                <a:gd name="connsiteX0" fmla="*/ 38388 w 1990294"/>
                <a:gd name="connsiteY0" fmla="*/ 538435 h 954720"/>
                <a:gd name="connsiteX1" fmla="*/ 505611 w 1990294"/>
                <a:gd name="connsiteY1" fmla="*/ 101302 h 954720"/>
                <a:gd name="connsiteX2" fmla="*/ 1295283 w 1990294"/>
                <a:gd name="connsiteY2" fmla="*/ 27954 h 954720"/>
                <a:gd name="connsiteX3" fmla="*/ 1829381 w 1990294"/>
                <a:gd name="connsiteY3" fmla="*/ 478081 h 954720"/>
                <a:gd name="connsiteX4" fmla="*/ 1984397 w 1990294"/>
                <a:gd name="connsiteY4" fmla="*/ 922496 h 954720"/>
                <a:gd name="connsiteX5" fmla="*/ 1939882 w 1990294"/>
                <a:gd name="connsiteY5" fmla="*/ 954143 h 954720"/>
                <a:gd name="connsiteX6" fmla="*/ 1527205 w 1990294"/>
                <a:gd name="connsiteY6" fmla="*/ 878895 h 954720"/>
                <a:gd name="connsiteX7" fmla="*/ 525807 w 1990294"/>
                <a:gd name="connsiteY7" fmla="*/ 691849 h 954720"/>
                <a:gd name="connsiteX8" fmla="*/ 65368 w 1990294"/>
                <a:gd name="connsiteY8" fmla="*/ 610495 h 954720"/>
                <a:gd name="connsiteX9" fmla="*/ 38388 w 1990294"/>
                <a:gd name="connsiteY9" fmla="*/ 538435 h 954720"/>
                <a:gd name="connsiteX0" fmla="*/ 33188 w 1985094"/>
                <a:gd name="connsiteY0" fmla="*/ 538435 h 954720"/>
                <a:gd name="connsiteX1" fmla="*/ 500411 w 1985094"/>
                <a:gd name="connsiteY1" fmla="*/ 101302 h 954720"/>
                <a:gd name="connsiteX2" fmla="*/ 1290083 w 1985094"/>
                <a:gd name="connsiteY2" fmla="*/ 27954 h 954720"/>
                <a:gd name="connsiteX3" fmla="*/ 1824181 w 1985094"/>
                <a:gd name="connsiteY3" fmla="*/ 478081 h 954720"/>
                <a:gd name="connsiteX4" fmla="*/ 1979197 w 1985094"/>
                <a:gd name="connsiteY4" fmla="*/ 922496 h 954720"/>
                <a:gd name="connsiteX5" fmla="*/ 1934682 w 1985094"/>
                <a:gd name="connsiteY5" fmla="*/ 954143 h 954720"/>
                <a:gd name="connsiteX6" fmla="*/ 1522005 w 1985094"/>
                <a:gd name="connsiteY6" fmla="*/ 878895 h 954720"/>
                <a:gd name="connsiteX7" fmla="*/ 520607 w 1985094"/>
                <a:gd name="connsiteY7" fmla="*/ 691849 h 954720"/>
                <a:gd name="connsiteX8" fmla="*/ 60168 w 1985094"/>
                <a:gd name="connsiteY8" fmla="*/ 610495 h 954720"/>
                <a:gd name="connsiteX9" fmla="*/ 33188 w 1985094"/>
                <a:gd name="connsiteY9" fmla="*/ 538435 h 95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85094" h="954720">
                  <a:moveTo>
                    <a:pt x="33188" y="538435"/>
                  </a:moveTo>
                  <a:cubicBezTo>
                    <a:pt x="88814" y="464808"/>
                    <a:pt x="290929" y="186382"/>
                    <a:pt x="500411" y="101302"/>
                  </a:cubicBezTo>
                  <a:cubicBezTo>
                    <a:pt x="709894" y="16222"/>
                    <a:pt x="1069455" y="-34842"/>
                    <a:pt x="1290083" y="27954"/>
                  </a:cubicBezTo>
                  <a:cubicBezTo>
                    <a:pt x="1510711" y="90750"/>
                    <a:pt x="1709329" y="328991"/>
                    <a:pt x="1824181" y="478081"/>
                  </a:cubicBezTo>
                  <a:cubicBezTo>
                    <a:pt x="1939033" y="627171"/>
                    <a:pt x="1968978" y="889429"/>
                    <a:pt x="1979197" y="922496"/>
                  </a:cubicBezTo>
                  <a:cubicBezTo>
                    <a:pt x="1989416" y="955563"/>
                    <a:pt x="1992690" y="955931"/>
                    <a:pt x="1934682" y="954143"/>
                  </a:cubicBezTo>
                  <a:cubicBezTo>
                    <a:pt x="1876674" y="952355"/>
                    <a:pt x="1522005" y="878895"/>
                    <a:pt x="1522005" y="878895"/>
                  </a:cubicBezTo>
                  <a:lnTo>
                    <a:pt x="520607" y="691849"/>
                  </a:lnTo>
                  <a:cubicBezTo>
                    <a:pt x="296090" y="649646"/>
                    <a:pt x="124891" y="627844"/>
                    <a:pt x="60168" y="610495"/>
                  </a:cubicBezTo>
                  <a:cubicBezTo>
                    <a:pt x="-4555" y="593146"/>
                    <a:pt x="-22438" y="612062"/>
                    <a:pt x="33188" y="538435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F2C307C-5776-60FA-B496-577EF2C41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1987838" y="1695391"/>
              <a:ext cx="383909" cy="400252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849475"/>
                <a:gd name="connsiteY0" fmla="*/ -4 h 4963943"/>
                <a:gd name="connsiteX1" fmla="*/ 4735908 w 4849475"/>
                <a:gd name="connsiteY1" fmla="*/ 1905902 h 4963943"/>
                <a:gd name="connsiteX2" fmla="*/ 4451030 w 4849475"/>
                <a:gd name="connsiteY2" fmla="*/ 3809083 h 4963943"/>
                <a:gd name="connsiteX3" fmla="*/ 3419865 w 4849475"/>
                <a:gd name="connsiteY3" fmla="*/ 4844851 h 4963943"/>
                <a:gd name="connsiteX4" fmla="*/ 1074535 w 4849475"/>
                <a:gd name="connsiteY4" fmla="*/ 4657232 h 4963943"/>
                <a:gd name="connsiteX5" fmla="*/ 33359 w 4849475"/>
                <a:gd name="connsiteY5" fmla="*/ 2995661 h 4963943"/>
                <a:gd name="connsiteX6" fmla="*/ 592137 w 4849475"/>
                <a:gd name="connsiteY6" fmla="*/ 805852 h 4963943"/>
                <a:gd name="connsiteX7" fmla="*/ 2649000 w 4849475"/>
                <a:gd name="connsiteY7" fmla="*/ -4 h 4963943"/>
                <a:gd name="connsiteX0" fmla="*/ 2649000 w 4750338"/>
                <a:gd name="connsiteY0" fmla="*/ -4 h 4963943"/>
                <a:gd name="connsiteX1" fmla="*/ 4615020 w 4750338"/>
                <a:gd name="connsiteY1" fmla="*/ 1658609 h 4963943"/>
                <a:gd name="connsiteX2" fmla="*/ 4451030 w 4750338"/>
                <a:gd name="connsiteY2" fmla="*/ 3809083 h 4963943"/>
                <a:gd name="connsiteX3" fmla="*/ 3419865 w 4750338"/>
                <a:gd name="connsiteY3" fmla="*/ 4844851 h 4963943"/>
                <a:gd name="connsiteX4" fmla="*/ 1074535 w 4750338"/>
                <a:gd name="connsiteY4" fmla="*/ 4657232 h 4963943"/>
                <a:gd name="connsiteX5" fmla="*/ 33359 w 4750338"/>
                <a:gd name="connsiteY5" fmla="*/ 2995661 h 4963943"/>
                <a:gd name="connsiteX6" fmla="*/ 592137 w 4750338"/>
                <a:gd name="connsiteY6" fmla="*/ 805852 h 4963943"/>
                <a:gd name="connsiteX7" fmla="*/ 2649000 w 4750338"/>
                <a:gd name="connsiteY7" fmla="*/ -4 h 4963943"/>
                <a:gd name="connsiteX0" fmla="*/ 2158871 w 4260209"/>
                <a:gd name="connsiteY0" fmla="*/ -4 h 5086984"/>
                <a:gd name="connsiteX1" fmla="*/ 4124891 w 4260209"/>
                <a:gd name="connsiteY1" fmla="*/ 1658609 h 5086984"/>
                <a:gd name="connsiteX2" fmla="*/ 3960901 w 4260209"/>
                <a:gd name="connsiteY2" fmla="*/ 3809083 h 5086984"/>
                <a:gd name="connsiteX3" fmla="*/ 2929736 w 4260209"/>
                <a:gd name="connsiteY3" fmla="*/ 4844851 h 5086984"/>
                <a:gd name="connsiteX4" fmla="*/ 584406 w 4260209"/>
                <a:gd name="connsiteY4" fmla="*/ 4657232 h 5086984"/>
                <a:gd name="connsiteX5" fmla="*/ 102008 w 4260209"/>
                <a:gd name="connsiteY5" fmla="*/ 805852 h 5086984"/>
                <a:gd name="connsiteX6" fmla="*/ 2158871 w 4260209"/>
                <a:gd name="connsiteY6" fmla="*/ -4 h 5086984"/>
                <a:gd name="connsiteX0" fmla="*/ 2341715 w 4443053"/>
                <a:gd name="connsiteY0" fmla="*/ -4 h 4937580"/>
                <a:gd name="connsiteX1" fmla="*/ 4307735 w 4443053"/>
                <a:gd name="connsiteY1" fmla="*/ 1658609 h 4937580"/>
                <a:gd name="connsiteX2" fmla="*/ 4143745 w 4443053"/>
                <a:gd name="connsiteY2" fmla="*/ 3809083 h 4937580"/>
                <a:gd name="connsiteX3" fmla="*/ 3112580 w 4443053"/>
                <a:gd name="connsiteY3" fmla="*/ 4844851 h 4937580"/>
                <a:gd name="connsiteX4" fmla="*/ 321924 w 4443053"/>
                <a:gd name="connsiteY4" fmla="*/ 4230304 h 4937580"/>
                <a:gd name="connsiteX5" fmla="*/ 284852 w 4443053"/>
                <a:gd name="connsiteY5" fmla="*/ 805852 h 4937580"/>
                <a:gd name="connsiteX6" fmla="*/ 2341715 w 4443053"/>
                <a:gd name="connsiteY6" fmla="*/ -4 h 4937580"/>
                <a:gd name="connsiteX0" fmla="*/ 2567003 w 4668341"/>
                <a:gd name="connsiteY0" fmla="*/ -4 h 4924017"/>
                <a:gd name="connsiteX1" fmla="*/ 4533023 w 4668341"/>
                <a:gd name="connsiteY1" fmla="*/ 1658609 h 4924017"/>
                <a:gd name="connsiteX2" fmla="*/ 4369033 w 4668341"/>
                <a:gd name="connsiteY2" fmla="*/ 3809083 h 4924017"/>
                <a:gd name="connsiteX3" fmla="*/ 3337868 w 4668341"/>
                <a:gd name="connsiteY3" fmla="*/ 4844851 h 4924017"/>
                <a:gd name="connsiteX4" fmla="*/ 547212 w 4668341"/>
                <a:gd name="connsiteY4" fmla="*/ 4230304 h 4924017"/>
                <a:gd name="connsiteX5" fmla="*/ 169043 w 4668341"/>
                <a:gd name="connsiteY5" fmla="*/ 1352706 h 4924017"/>
                <a:gd name="connsiteX6" fmla="*/ 2567003 w 4668341"/>
                <a:gd name="connsiteY6" fmla="*/ -4 h 49240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668341" h="4924017">
                  <a:moveTo>
                    <a:pt x="2567003" y="-4"/>
                  </a:moveTo>
                  <a:cubicBezTo>
                    <a:pt x="3257631" y="183338"/>
                    <a:pt x="4232685" y="1023761"/>
                    <a:pt x="4533023" y="1658609"/>
                  </a:cubicBezTo>
                  <a:cubicBezTo>
                    <a:pt x="4833361" y="2293457"/>
                    <a:pt x="4568226" y="3278043"/>
                    <a:pt x="4369033" y="3809083"/>
                  </a:cubicBezTo>
                  <a:cubicBezTo>
                    <a:pt x="4169841" y="4340123"/>
                    <a:pt x="3650694" y="4729882"/>
                    <a:pt x="3337868" y="4844851"/>
                  </a:cubicBezTo>
                  <a:cubicBezTo>
                    <a:pt x="2627022" y="5065916"/>
                    <a:pt x="1075350" y="4812328"/>
                    <a:pt x="547212" y="4230304"/>
                  </a:cubicBezTo>
                  <a:cubicBezTo>
                    <a:pt x="19074" y="3648280"/>
                    <a:pt x="-167589" y="2057757"/>
                    <a:pt x="169043" y="1352706"/>
                  </a:cubicBezTo>
                  <a:cubicBezTo>
                    <a:pt x="505675" y="647655"/>
                    <a:pt x="1914330" y="30744"/>
                    <a:pt x="2567003" y="-4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723F3404-7A20-C37E-7A42-3BC61E912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4589" y="2506470"/>
            <a:ext cx="2503734" cy="1325563"/>
          </a:xfrm>
        </p:spPr>
        <p:txBody>
          <a:bodyPr>
            <a:noAutofit/>
          </a:bodyPr>
          <a:lstStyle/>
          <a:p>
            <a:r>
              <a:rPr lang="et-EE" sz="9600" dirty="0"/>
              <a:t>UUS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C981C51-8D6F-631D-68B0-FE0CF6E37168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6702641" y="1358283"/>
            <a:ext cx="2491948" cy="18109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itle 4">
            <a:extLst>
              <a:ext uri="{FF2B5EF4-FFF2-40B4-BE49-F238E27FC236}">
                <a16:creationId xmlns:a16="http://schemas.microsoft.com/office/drawing/2014/main" id="{5E44E0DF-AA67-112A-FA28-CC378C2F6BB5}"/>
              </a:ext>
            </a:extLst>
          </p:cNvPr>
          <p:cNvSpPr txBox="1">
            <a:spLocks/>
          </p:cNvSpPr>
          <p:nvPr/>
        </p:nvSpPr>
        <p:spPr>
          <a:xfrm>
            <a:off x="9492756" y="3387901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7" name="Title 4">
            <a:extLst>
              <a:ext uri="{FF2B5EF4-FFF2-40B4-BE49-F238E27FC236}">
                <a16:creationId xmlns:a16="http://schemas.microsoft.com/office/drawing/2014/main" id="{9D8D04C7-D436-659B-4781-0C17387BCBC7}"/>
              </a:ext>
            </a:extLst>
          </p:cNvPr>
          <p:cNvSpPr txBox="1">
            <a:spLocks/>
          </p:cNvSpPr>
          <p:nvPr/>
        </p:nvSpPr>
        <p:spPr>
          <a:xfrm>
            <a:off x="5142759" y="3987398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t-EE" sz="9600" dirty="0">
              <a:solidFill>
                <a:schemeClr val="accent6"/>
              </a:solidFill>
            </a:endParaRPr>
          </a:p>
        </p:txBody>
      </p:sp>
      <p:sp>
        <p:nvSpPr>
          <p:cNvPr id="23" name="Title 4">
            <a:extLst>
              <a:ext uri="{FF2B5EF4-FFF2-40B4-BE49-F238E27FC236}">
                <a16:creationId xmlns:a16="http://schemas.microsoft.com/office/drawing/2014/main" id="{7AD6EF2C-B2DB-DF74-D9DB-7A70EBB176F0}"/>
              </a:ext>
            </a:extLst>
          </p:cNvPr>
          <p:cNvSpPr txBox="1">
            <a:spLocks/>
          </p:cNvSpPr>
          <p:nvPr/>
        </p:nvSpPr>
        <p:spPr>
          <a:xfrm>
            <a:off x="5886260" y="628713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K</a:t>
            </a:r>
          </a:p>
        </p:txBody>
      </p:sp>
      <p:sp>
        <p:nvSpPr>
          <p:cNvPr id="31" name="Title 4">
            <a:extLst>
              <a:ext uri="{FF2B5EF4-FFF2-40B4-BE49-F238E27FC236}">
                <a16:creationId xmlns:a16="http://schemas.microsoft.com/office/drawing/2014/main" id="{040D94ED-0FE9-640D-BB1D-637C642E470E}"/>
              </a:ext>
            </a:extLst>
          </p:cNvPr>
          <p:cNvSpPr txBox="1">
            <a:spLocks/>
          </p:cNvSpPr>
          <p:nvPr/>
        </p:nvSpPr>
        <p:spPr>
          <a:xfrm>
            <a:off x="5744937" y="2563137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S</a:t>
            </a:r>
          </a:p>
        </p:txBody>
      </p:sp>
      <p:sp>
        <p:nvSpPr>
          <p:cNvPr id="32" name="Title 4">
            <a:extLst>
              <a:ext uri="{FF2B5EF4-FFF2-40B4-BE49-F238E27FC236}">
                <a16:creationId xmlns:a16="http://schemas.microsoft.com/office/drawing/2014/main" id="{D28C896B-C18F-04AB-3D76-D826936CB45A}"/>
              </a:ext>
            </a:extLst>
          </p:cNvPr>
          <p:cNvSpPr txBox="1">
            <a:spLocks/>
          </p:cNvSpPr>
          <p:nvPr/>
        </p:nvSpPr>
        <p:spPr>
          <a:xfrm>
            <a:off x="6096000" y="5218850"/>
            <a:ext cx="13190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9600" dirty="0">
                <a:solidFill>
                  <a:schemeClr val="accent6"/>
                </a:solidFill>
              </a:rPr>
              <a:t>PL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C40FEF-4496-AE1D-6B65-9274F1EF335E}"/>
              </a:ext>
            </a:extLst>
          </p:cNvPr>
          <p:cNvCxnSpPr>
            <a:cxnSpLocks/>
          </p:cNvCxnSpPr>
          <p:nvPr/>
        </p:nvCxnSpPr>
        <p:spPr>
          <a:xfrm>
            <a:off x="6545796" y="3225918"/>
            <a:ext cx="2722491" cy="1619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BE57447-10DF-B91E-3582-D725D7BD404E}"/>
              </a:ext>
            </a:extLst>
          </p:cNvPr>
          <p:cNvCxnSpPr>
            <a:cxnSpLocks/>
          </p:cNvCxnSpPr>
          <p:nvPr/>
        </p:nvCxnSpPr>
        <p:spPr>
          <a:xfrm flipV="1">
            <a:off x="7298310" y="3585034"/>
            <a:ext cx="2032121" cy="2114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4" name="Picture 23">
            <a:extLst>
              <a:ext uri="{FF2B5EF4-FFF2-40B4-BE49-F238E27FC236}">
                <a16:creationId xmlns:a16="http://schemas.microsoft.com/office/drawing/2014/main" id="{FBAA5C88-C466-D0FE-B974-395E9D3BF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794" y="91565"/>
            <a:ext cx="1515501" cy="1907005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BA17F93B-79BE-ED17-A76D-B43C25E20B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4972" y="2732229"/>
            <a:ext cx="1819529" cy="125747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01AD7221-F79A-D3EE-573A-865B4EEA6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1442" y="4761120"/>
            <a:ext cx="2162477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1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914C41-D51B-6C8C-19C7-74BFBB740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16" y="739978"/>
            <a:ext cx="5334930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/>
              <a:t>OLID TUBLI!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3B6317-6265-F290-A3B6-F04F3CC32E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" r="2" b="2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81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33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LII</vt:lpstr>
      <vt:lpstr>SEE</vt:lpstr>
      <vt:lpstr>VII</vt:lpstr>
      <vt:lpstr>ROO</vt:lpstr>
      <vt:lpstr>SII</vt:lpstr>
      <vt:lpstr>OOL</vt:lpstr>
      <vt:lpstr>UUS</vt:lpstr>
      <vt:lpstr>OLID TUBLI!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SUU</dc:title>
  <dc:creator>Carina Aria</dc:creator>
  <cp:lastModifiedBy>Carina Aria</cp:lastModifiedBy>
  <cp:revision>14</cp:revision>
  <dcterms:created xsi:type="dcterms:W3CDTF">2023-10-08T18:33:23Z</dcterms:created>
  <dcterms:modified xsi:type="dcterms:W3CDTF">2023-12-16T13:00:24Z</dcterms:modified>
</cp:coreProperties>
</file>